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1" r:id="rId2"/>
    <p:sldMasterId id="2147483653" r:id="rId3"/>
    <p:sldMasterId id="2147483665" r:id="rId4"/>
    <p:sldMasterId id="2147483667" r:id="rId5"/>
  </p:sldMasterIdLst>
  <p:notesMasterIdLst>
    <p:notesMasterId r:id="rId22"/>
  </p:notesMasterIdLst>
  <p:handoutMasterIdLst>
    <p:handoutMasterId r:id="rId23"/>
  </p:handoutMasterIdLst>
  <p:sldIdLst>
    <p:sldId id="257" r:id="rId6"/>
    <p:sldId id="11089926" r:id="rId7"/>
    <p:sldId id="11092780" r:id="rId8"/>
    <p:sldId id="11092779" r:id="rId9"/>
    <p:sldId id="11092781" r:id="rId10"/>
    <p:sldId id="11089931" r:id="rId11"/>
    <p:sldId id="11089852" r:id="rId12"/>
    <p:sldId id="11091091" r:id="rId13"/>
    <p:sldId id="11089932" r:id="rId14"/>
    <p:sldId id="11092783" r:id="rId15"/>
    <p:sldId id="11089933" r:id="rId16"/>
    <p:sldId id="11089935" r:id="rId17"/>
    <p:sldId id="11092785" r:id="rId18"/>
    <p:sldId id="11091095" r:id="rId19"/>
    <p:sldId id="11089930" r:id="rId20"/>
    <p:sldId id="268" r:id="rId21"/>
  </p:sldIdLst>
  <p:sldSz cx="12192000" cy="6858000"/>
  <p:notesSz cx="6799263" cy="9929813"/>
  <p:embeddedFontLst>
    <p:embeddedFont>
      <p:font typeface="YouSheBiaoTiHei" pitchFamily="2" charset="-122"/>
      <p:regular r:id="rId24"/>
    </p:embeddedFont>
    <p:embeddedFont>
      <p:font typeface="Roboto" panose="02000000000000000000" pitchFamily="2" charset="0"/>
      <p:regular r:id="rId25"/>
      <p:bold r:id="rId26"/>
      <p:italic r:id="rId27"/>
      <p:boldItalic r:id="rId28"/>
    </p:embeddedFont>
    <p:embeddedFont>
      <p:font typeface="Roboto Regular" panose="020F0502020204030204" pitchFamily="34" charset="0"/>
      <p:regular r:id="rId29"/>
      <p:bold r:id="rId30"/>
      <p:italic r:id="rId31"/>
      <p:boldItalic r:id="rId32"/>
    </p:embeddedFont>
    <p:embeddedFont>
      <p:font typeface="微软雅黑" panose="020B0502040504020204" pitchFamily="34" charset="0"/>
      <p:regular r:id="rId33"/>
    </p:embeddedFont>
    <p:embeddedFont>
      <p:font typeface="思源黑体" panose="020F0502020204030204" pitchFamily="34" charset="0"/>
      <p:regular r:id="rId34"/>
    </p:embeddedFont>
    <p:embeddedFont>
      <p:font typeface="等线" panose="02010600030101010101" pitchFamily="2" charset="-122"/>
      <p:regular r:id="rId35"/>
    </p:embeddedFont>
    <p:embeddedFont>
      <p:font typeface="阿里汉仪智能黑体" panose="020F0502020204030204" pitchFamily="34" charset="0"/>
      <p:regular r:id="rId36"/>
    </p:embeddedFont>
  </p:embeddedFontLst>
  <p:defaultTextStyle>
    <a:defPPr>
      <a:defRPr lang="zh-CN"/>
    </a:defPPr>
    <a:lvl1pPr algn="l" rtl="0" eaLnBrk="0" fontAlgn="base" hangingPunct="0">
      <a:spcBef>
        <a:spcPct val="0"/>
      </a:spcBef>
      <a:spcAft>
        <a:spcPct val="0"/>
      </a:spcAft>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1pPr>
    <a:lvl2pPr marL="457200" algn="l" rtl="0" eaLnBrk="0" fontAlgn="base" hangingPunct="0">
      <a:spcBef>
        <a:spcPct val="0"/>
      </a:spcBef>
      <a:spcAft>
        <a:spcPct val="0"/>
      </a:spcAft>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2pPr>
    <a:lvl3pPr marL="914400" algn="l" rtl="0" eaLnBrk="0" fontAlgn="base" hangingPunct="0">
      <a:spcBef>
        <a:spcPct val="0"/>
      </a:spcBef>
      <a:spcAft>
        <a:spcPct val="0"/>
      </a:spcAft>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3pPr>
    <a:lvl4pPr marL="1371600" algn="l" rtl="0" eaLnBrk="0" fontAlgn="base" hangingPunct="0">
      <a:spcBef>
        <a:spcPct val="0"/>
      </a:spcBef>
      <a:spcAft>
        <a:spcPct val="0"/>
      </a:spcAft>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4pPr>
    <a:lvl5pPr marL="1828800" algn="l" rtl="0" eaLnBrk="0" fontAlgn="base" hangingPunct="0">
      <a:spcBef>
        <a:spcPct val="0"/>
      </a:spcBef>
      <a:spcAft>
        <a:spcPct val="0"/>
      </a:spcAft>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5pPr>
    <a:lvl6pPr marL="2286000" algn="l" defTabSz="914400" rtl="0" eaLnBrk="1" latinLnBrk="0" hangingPunct="1">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6pPr>
    <a:lvl7pPr marL="2743200" algn="l" defTabSz="914400" rtl="0" eaLnBrk="1" latinLnBrk="0" hangingPunct="1">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7pPr>
    <a:lvl8pPr marL="3200400" algn="l" defTabSz="914400" rtl="0" eaLnBrk="1" latinLnBrk="0" hangingPunct="1">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8pPr>
    <a:lvl9pPr marL="3657600" algn="l" defTabSz="914400" rtl="0" eaLnBrk="1" latinLnBrk="0" hangingPunct="1">
      <a:defRPr kern="1200">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71F7"/>
    <a:srgbClr val="62CD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06" autoAdjust="0"/>
    <p:restoredTop sz="95992" autoAdjust="0"/>
  </p:normalViewPr>
  <p:slideViewPr>
    <p:cSldViewPr snapToGrid="0" showGuides="1">
      <p:cViewPr varScale="1">
        <p:scale>
          <a:sx n="74" d="100"/>
          <a:sy n="74" d="100"/>
        </p:scale>
        <p:origin x="332" y="52"/>
      </p:cViewPr>
      <p:guideLst>
        <p:guide orient="horz" pos="2160"/>
        <p:guide pos="3839"/>
      </p:guideLst>
    </p:cSldViewPr>
  </p:slideViewPr>
  <p:notesTextViewPr>
    <p:cViewPr>
      <p:scale>
        <a:sx n="1" d="1"/>
        <a:sy n="1" d="1"/>
      </p:scale>
      <p:origin x="0" y="0"/>
    </p:cViewPr>
  </p:notesTextViewPr>
  <p:sorterViewPr showFormatting="0">
    <p:cViewPr>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font" Target="fonts/font3.fntdata" /><Relationship Id="rId39" Type="http://schemas.openxmlformats.org/officeDocument/2006/relationships/theme" Target="theme/theme1.xml" /><Relationship Id="rId3" Type="http://schemas.openxmlformats.org/officeDocument/2006/relationships/slideMaster" Target="slideMasters/slideMaster3.xml" /><Relationship Id="rId21" Type="http://schemas.openxmlformats.org/officeDocument/2006/relationships/slide" Target="slides/slide16.xml" /><Relationship Id="rId34" Type="http://schemas.openxmlformats.org/officeDocument/2006/relationships/font" Target="fonts/font11.fntdata"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font" Target="fonts/font2.fntdata" /><Relationship Id="rId33" Type="http://schemas.openxmlformats.org/officeDocument/2006/relationships/font" Target="fonts/font10.fntdata" /><Relationship Id="rId38" Type="http://schemas.openxmlformats.org/officeDocument/2006/relationships/viewProps" Target="viewProps.xml" /><Relationship Id="rId2" Type="http://schemas.openxmlformats.org/officeDocument/2006/relationships/slideMaster" Target="slideMasters/slideMaster2.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font" Target="fonts/font6.fntdata" /><Relationship Id="rId1" Type="http://schemas.openxmlformats.org/officeDocument/2006/relationships/slideMaster" Target="slideMasters/slideMaster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font" Target="fonts/font1.fntdata" /><Relationship Id="rId32" Type="http://schemas.openxmlformats.org/officeDocument/2006/relationships/font" Target="fonts/font9.fntdata" /><Relationship Id="rId37" Type="http://schemas.openxmlformats.org/officeDocument/2006/relationships/presProps" Target="presProps.xml" /><Relationship Id="rId40" Type="http://schemas.openxmlformats.org/officeDocument/2006/relationships/tableStyles" Target="tableStyles.xml" /><Relationship Id="rId5" Type="http://schemas.openxmlformats.org/officeDocument/2006/relationships/slideMaster" Target="slideMasters/slideMaster5.xml" /><Relationship Id="rId15" Type="http://schemas.openxmlformats.org/officeDocument/2006/relationships/slide" Target="slides/slide10.xml" /><Relationship Id="rId23" Type="http://schemas.openxmlformats.org/officeDocument/2006/relationships/handoutMaster" Target="handoutMasters/handoutMaster1.xml" /><Relationship Id="rId28" Type="http://schemas.openxmlformats.org/officeDocument/2006/relationships/font" Target="fonts/font5.fntdata" /><Relationship Id="rId36" Type="http://schemas.openxmlformats.org/officeDocument/2006/relationships/font" Target="fonts/font13.fntdata"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font" Target="fonts/font8.fntdata" /><Relationship Id="rId4" Type="http://schemas.openxmlformats.org/officeDocument/2006/relationships/slideMaster" Target="slideMasters/slideMaster4.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notesMaster" Target="notesMasters/notesMaster1.xml" /><Relationship Id="rId27" Type="http://schemas.openxmlformats.org/officeDocument/2006/relationships/font" Target="fonts/font4.fntdata" /><Relationship Id="rId30" Type="http://schemas.openxmlformats.org/officeDocument/2006/relationships/font" Target="fonts/font7.fntdata" /><Relationship Id="rId35" Type="http://schemas.openxmlformats.org/officeDocument/2006/relationships/font" Target="fonts/font12.fntdata"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8475"/>
          </a:xfrm>
          <a:prstGeom prst="rect">
            <a:avLst/>
          </a:prstGeom>
        </p:spPr>
        <p:txBody>
          <a:bodyPr vert="horz" lIns="91457" tIns="45728" rIns="91457" bIns="45728" rtlCol="0"/>
          <a:lstStyle>
            <a:lvl1pPr algn="l" eaLnBrk="1" hangingPunct="1">
              <a:defRPr sz="1200" noProof="1">
                <a:latin typeface="Roboto Regular" panose="020F0502020204030204"/>
                <a:ea typeface="思源黑体 CN Regular"/>
                <a:cs typeface="思源黑体 CN Regular"/>
              </a:defRPr>
            </a:lvl1pPr>
          </a:lstStyle>
          <a:p>
            <a:pPr>
              <a:defRPr/>
            </a:pPr>
            <a:endParaRPr lang="zh-CN" altLang="en-US"/>
          </a:p>
        </p:txBody>
      </p:sp>
      <p:sp>
        <p:nvSpPr>
          <p:cNvPr id="3" name="日期占位符 2"/>
          <p:cNvSpPr>
            <a:spLocks noGrp="1"/>
          </p:cNvSpPr>
          <p:nvPr>
            <p:ph type="dt" sz="quarter" idx="1"/>
          </p:nvPr>
        </p:nvSpPr>
        <p:spPr>
          <a:xfrm>
            <a:off x="3851275" y="0"/>
            <a:ext cx="2946400" cy="498475"/>
          </a:xfrm>
          <a:prstGeom prst="rect">
            <a:avLst/>
          </a:prstGeom>
        </p:spPr>
        <p:txBody>
          <a:bodyPr vert="horz" lIns="91457" tIns="45728" rIns="91457" bIns="45728" rtlCol="0"/>
          <a:lstStyle>
            <a:lvl1pPr algn="r" eaLnBrk="1" hangingPunct="1">
              <a:defRPr sz="1200" noProof="1">
                <a:latin typeface="Roboto Regular" panose="020F0502020204030204"/>
                <a:ea typeface="思源黑体 CN Regular"/>
                <a:cs typeface="+mn-cs"/>
              </a:defRPr>
            </a:lvl1pPr>
          </a:lstStyle>
          <a:p>
            <a:pPr>
              <a:defRPr/>
            </a:pPr>
            <a:fld id="{3B38AF9A-71D4-9148-B81C-E7714621CAA1}" type="datetimeFigureOut">
              <a:rPr lang="zh-CN" altLang="en-US"/>
              <a:t>2025/9/17</a:t>
            </a:fld>
            <a:endParaRPr lang="zh-CN" altLang="en-US">
              <a:cs typeface="思源黑体 CN Regular"/>
            </a:endParaRPr>
          </a:p>
        </p:txBody>
      </p:sp>
      <p:sp>
        <p:nvSpPr>
          <p:cNvPr id="4" name="页脚占位符 3"/>
          <p:cNvSpPr>
            <a:spLocks noGrp="1"/>
          </p:cNvSpPr>
          <p:nvPr>
            <p:ph type="ftr" sz="quarter" idx="2"/>
          </p:nvPr>
        </p:nvSpPr>
        <p:spPr>
          <a:xfrm>
            <a:off x="0" y="9431338"/>
            <a:ext cx="2946400" cy="498475"/>
          </a:xfrm>
          <a:prstGeom prst="rect">
            <a:avLst/>
          </a:prstGeom>
        </p:spPr>
        <p:txBody>
          <a:bodyPr vert="horz" lIns="91457" tIns="45728" rIns="91457" bIns="45728" rtlCol="0" anchor="b"/>
          <a:lstStyle>
            <a:lvl1pPr algn="l" eaLnBrk="1" hangingPunct="1">
              <a:defRPr sz="1200" noProof="1">
                <a:latin typeface="Roboto Regular" panose="020F0502020204030204"/>
                <a:ea typeface="思源黑体 CN Regular"/>
                <a:cs typeface="思源黑体 CN Regular"/>
              </a:defRPr>
            </a:lvl1pPr>
          </a:lstStyle>
          <a:p>
            <a:pPr>
              <a:defRPr/>
            </a:pPr>
            <a:endParaRPr lang="zh-CN" altLang="en-US"/>
          </a:p>
        </p:txBody>
      </p:sp>
      <p:sp>
        <p:nvSpPr>
          <p:cNvPr id="5" name="灯片编号占位符 4"/>
          <p:cNvSpPr>
            <a:spLocks noGrp="1"/>
          </p:cNvSpPr>
          <p:nvPr>
            <p:ph type="sldNum" sz="quarter" idx="3"/>
          </p:nvPr>
        </p:nvSpPr>
        <p:spPr>
          <a:xfrm>
            <a:off x="3851275" y="9431338"/>
            <a:ext cx="2946400" cy="498475"/>
          </a:xfrm>
          <a:prstGeom prst="rect">
            <a:avLst/>
          </a:prstGeom>
        </p:spPr>
        <p:txBody>
          <a:bodyPr vert="horz" wrap="square" lIns="91457" tIns="45728" rIns="91457" bIns="45728" numCol="1" anchor="b" anchorCtr="0" compatLnSpc="1"/>
          <a:lstStyle>
            <a:lvl1pPr algn="r" eaLnBrk="1" hangingPunct="1">
              <a:defRPr sz="1100">
                <a:solidFill>
                  <a:srgbClr val="898989"/>
                </a:solidFill>
                <a:latin typeface="方圆等线体" panose="03000500000000000000" charset="-122"/>
                <a:ea typeface="方圆等线体" panose="03000500000000000000" charset="-122"/>
                <a:cs typeface="思源黑体 CN Regular"/>
              </a:defRPr>
            </a:lvl1pPr>
          </a:lstStyle>
          <a:p>
            <a:pPr>
              <a:defRPr/>
            </a:pPr>
            <a:fld id="{BC1D9FC9-205F-604B-B9F3-9F8FABD2C39E}" type="slidenum">
              <a:rPr lang="zh-CN" altLang="en-US"/>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8475"/>
          </a:xfrm>
          <a:prstGeom prst="rect">
            <a:avLst/>
          </a:prstGeom>
        </p:spPr>
        <p:txBody>
          <a:bodyPr vert="horz" lIns="91457" tIns="45728" rIns="91457" bIns="45728" rtlCol="0"/>
          <a:lstStyle>
            <a:lvl1pPr algn="l" eaLnBrk="1" fontAlgn="auto" hangingPunct="1">
              <a:defRPr sz="1200" noProof="1">
                <a:latin typeface="Roboto" panose="02000000000000000000" charset="0"/>
                <a:ea typeface="思源黑体" panose="020F0502020204030204" charset="-122"/>
                <a:cs typeface="思源黑体 CN Regular"/>
              </a:defRPr>
            </a:lvl1pPr>
          </a:lstStyle>
          <a:p>
            <a:pPr>
              <a:defRPr/>
            </a:pPr>
            <a:endParaRPr lang="zh-CN" altLang="en-US"/>
          </a:p>
        </p:txBody>
      </p:sp>
      <p:sp>
        <p:nvSpPr>
          <p:cNvPr id="3" name="日期占位符 2"/>
          <p:cNvSpPr>
            <a:spLocks noGrp="1"/>
          </p:cNvSpPr>
          <p:nvPr>
            <p:ph type="dt" idx="1"/>
          </p:nvPr>
        </p:nvSpPr>
        <p:spPr>
          <a:xfrm>
            <a:off x="3851275" y="0"/>
            <a:ext cx="2946400" cy="498475"/>
          </a:xfrm>
          <a:prstGeom prst="rect">
            <a:avLst/>
          </a:prstGeom>
        </p:spPr>
        <p:txBody>
          <a:bodyPr vert="horz" lIns="91457" tIns="45728" rIns="91457" bIns="45728" rtlCol="0"/>
          <a:lstStyle>
            <a:lvl1pPr algn="r" eaLnBrk="1" fontAlgn="auto" hangingPunct="1">
              <a:defRPr sz="1200" noProof="1">
                <a:latin typeface="方圆等线体" panose="03000500000000000000" charset="-122"/>
                <a:ea typeface="方圆等线体" panose="03000500000000000000" charset="-122"/>
                <a:cs typeface="+mn-cs"/>
              </a:defRPr>
            </a:lvl1pPr>
          </a:lstStyle>
          <a:p>
            <a:pPr>
              <a:defRPr/>
            </a:pPr>
            <a:fld id="{A16CDCCE-5529-724C-BA4C-3CDDA7D6A984}" type="datetimeFigureOut">
              <a:rPr lang="zh-CN" altLang="en-US"/>
              <a:t>2025/9/17</a:t>
            </a:fld>
            <a:endParaRPr lang="zh-CN" altLang="en-US">
              <a:cs typeface="思源黑体 CN Regular"/>
            </a:endParaRPr>
          </a:p>
        </p:txBody>
      </p:sp>
      <p:sp>
        <p:nvSpPr>
          <p:cNvPr id="15364" name="幻灯片图像占位符 3"/>
          <p:cNvSpPr>
            <a:spLocks noGrp="1" noRot="1" noChangeAspect="1" noChangeArrowheads="1"/>
          </p:cNvSpPr>
          <p:nvPr>
            <p:ph type="sldImg" idx="4294967295"/>
          </p:nvPr>
        </p:nvSpPr>
        <p:spPr bwMode="auto">
          <a:xfrm>
            <a:off x="422275" y="1243013"/>
            <a:ext cx="5954713" cy="3349625"/>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15365" name="备注占位符 4"/>
          <p:cNvSpPr>
            <a:spLocks noGrp="1" noChangeArrowheads="1"/>
          </p:cNvSpPr>
          <p:nvPr>
            <p:ph type="body" sz="quarter" idx="9"/>
          </p:nvPr>
        </p:nvSpPr>
        <p:spPr bwMode="auto">
          <a:xfrm>
            <a:off x="679450" y="4778375"/>
            <a:ext cx="5440363" cy="3910013"/>
          </a:xfrm>
          <a:prstGeom prst="rect">
            <a:avLst/>
          </a:prstGeom>
          <a:noFill/>
          <a:ln>
            <a:noFill/>
          </a:ln>
        </p:spPr>
        <p:txBody>
          <a:bodyPr vert="horz" wrap="square" lIns="91457" tIns="45728" rIns="91457" bIns="45728" numCol="1" anchor="t" anchorCtr="0" compatLnSpc="1"/>
          <a:lstStyle/>
          <a:p>
            <a:pPr lvl="0"/>
            <a:r>
              <a:rPr lang="zh-CN" altLang="en-US" noProof="0"/>
              <a:t>单击此处编辑母版文本样式</a:t>
            </a:r>
          </a:p>
          <a:p>
            <a:pPr lvl="1"/>
            <a:r>
              <a:rPr lang="zh-CN" altLang="en-US" noProof="0"/>
              <a:t>二级</a:t>
            </a:r>
          </a:p>
          <a:p>
            <a:pPr lvl="2"/>
            <a:r>
              <a:rPr lang="zh-CN" altLang="en-US" noProof="0"/>
              <a:t>三级</a:t>
            </a:r>
          </a:p>
          <a:p>
            <a:pPr lvl="3"/>
            <a:r>
              <a:rPr lang="zh-CN" altLang="en-US" noProof="0"/>
              <a:t>四级</a:t>
            </a:r>
          </a:p>
          <a:p>
            <a:pPr lvl="4"/>
            <a:r>
              <a:rPr lang="zh-CN" altLang="en-US" noProof="0"/>
              <a:t>五级</a:t>
            </a:r>
          </a:p>
        </p:txBody>
      </p:sp>
      <p:sp>
        <p:nvSpPr>
          <p:cNvPr id="6" name="页脚占位符 5"/>
          <p:cNvSpPr>
            <a:spLocks noGrp="1"/>
          </p:cNvSpPr>
          <p:nvPr>
            <p:ph type="ftr" sz="quarter" idx="4"/>
          </p:nvPr>
        </p:nvSpPr>
        <p:spPr>
          <a:xfrm>
            <a:off x="0" y="9431338"/>
            <a:ext cx="2946400" cy="498475"/>
          </a:xfrm>
          <a:prstGeom prst="rect">
            <a:avLst/>
          </a:prstGeom>
        </p:spPr>
        <p:txBody>
          <a:bodyPr vert="horz" lIns="91457" tIns="45728" rIns="91457" bIns="45728" rtlCol="0" anchor="b"/>
          <a:lstStyle>
            <a:lvl1pPr algn="l" eaLnBrk="1" fontAlgn="auto" hangingPunct="1">
              <a:defRPr sz="1200" noProof="1">
                <a:latin typeface="Roboto" panose="02000000000000000000" charset="0"/>
                <a:ea typeface="思源黑体" panose="020F0502020204030204" charset="-122"/>
                <a:cs typeface="思源黑体 CN Regular"/>
              </a:defRPr>
            </a:lvl1pPr>
          </a:lstStyle>
          <a:p>
            <a:pPr>
              <a:defRPr/>
            </a:pPr>
            <a:endParaRPr lang="zh-CN" altLang="en-US"/>
          </a:p>
        </p:txBody>
      </p:sp>
      <p:sp>
        <p:nvSpPr>
          <p:cNvPr id="7" name="灯片编号占位符 6"/>
          <p:cNvSpPr>
            <a:spLocks noGrp="1"/>
          </p:cNvSpPr>
          <p:nvPr>
            <p:ph type="sldNum" sz="quarter" idx="5"/>
          </p:nvPr>
        </p:nvSpPr>
        <p:spPr>
          <a:xfrm>
            <a:off x="3851275" y="9431338"/>
            <a:ext cx="2946400" cy="498475"/>
          </a:xfrm>
          <a:prstGeom prst="rect">
            <a:avLst/>
          </a:prstGeom>
        </p:spPr>
        <p:txBody>
          <a:bodyPr vert="horz" wrap="square" lIns="91457" tIns="45728" rIns="91457" bIns="45728" numCol="1" anchor="b" anchorCtr="0" compatLnSpc="1"/>
          <a:lstStyle>
            <a:lvl1pPr algn="r" eaLnBrk="1" hangingPunct="1">
              <a:defRPr sz="1200">
                <a:latin typeface="方圆等线体" panose="03000500000000000000" charset="-122"/>
                <a:ea typeface="方圆等线体" panose="03000500000000000000" charset="-122"/>
                <a:cs typeface="思源黑体 CN Regular"/>
              </a:defRPr>
            </a:lvl1pPr>
          </a:lstStyle>
          <a:p>
            <a:pPr>
              <a:defRPr/>
            </a:pPr>
            <a:fld id="{086A9AE3-5878-C241-8DD0-DD11E47026E7}"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方圆等线体" panose="03000500000000000000" charset="-122"/>
        <a:ea typeface="方圆等线体" panose="03000500000000000000" charset="-122"/>
        <a:cs typeface="+mn-cs"/>
      </a:defRPr>
    </a:lvl1pPr>
    <a:lvl2pPr marL="457200" algn="l" rtl="0" eaLnBrk="0" fontAlgn="base" hangingPunct="0">
      <a:spcBef>
        <a:spcPct val="0"/>
      </a:spcBef>
      <a:spcAft>
        <a:spcPct val="0"/>
      </a:spcAft>
      <a:defRPr sz="1200" kern="1200">
        <a:solidFill>
          <a:schemeClr val="tx1"/>
        </a:solidFill>
        <a:latin typeface="方圆等线体" panose="03000500000000000000" charset="-122"/>
        <a:ea typeface="方圆等线体" panose="03000500000000000000" charset="-122"/>
        <a:cs typeface="+mn-cs"/>
      </a:defRPr>
    </a:lvl2pPr>
    <a:lvl3pPr marL="914400" algn="l" rtl="0" eaLnBrk="0" fontAlgn="base" hangingPunct="0">
      <a:spcBef>
        <a:spcPct val="0"/>
      </a:spcBef>
      <a:spcAft>
        <a:spcPct val="0"/>
      </a:spcAft>
      <a:defRPr sz="1200" kern="1200">
        <a:solidFill>
          <a:schemeClr val="tx1"/>
        </a:solidFill>
        <a:latin typeface="方圆等线体" panose="03000500000000000000" charset="-122"/>
        <a:ea typeface="方圆等线体" panose="03000500000000000000" charset="-122"/>
        <a:cs typeface="+mn-cs"/>
      </a:defRPr>
    </a:lvl3pPr>
    <a:lvl4pPr marL="1371600" algn="l" rtl="0" eaLnBrk="0" fontAlgn="base" hangingPunct="0">
      <a:spcBef>
        <a:spcPct val="0"/>
      </a:spcBef>
      <a:spcAft>
        <a:spcPct val="0"/>
      </a:spcAft>
      <a:defRPr sz="1200" kern="1200">
        <a:solidFill>
          <a:schemeClr val="tx1"/>
        </a:solidFill>
        <a:latin typeface="方圆等线体" panose="03000500000000000000" charset="-122"/>
        <a:ea typeface="方圆等线体" panose="03000500000000000000" charset="-122"/>
        <a:cs typeface="+mn-cs"/>
      </a:defRPr>
    </a:lvl4pPr>
    <a:lvl5pPr marL="1828800" algn="l" rtl="0" eaLnBrk="0" fontAlgn="base" hangingPunct="0">
      <a:spcBef>
        <a:spcPct val="0"/>
      </a:spcBef>
      <a:spcAft>
        <a:spcPct val="0"/>
      </a:spcAft>
      <a:defRPr sz="1200" kern="1200">
        <a:solidFill>
          <a:schemeClr val="tx1"/>
        </a:solidFill>
        <a:latin typeface="方圆等线体" panose="03000500000000000000" charset="-122"/>
        <a:ea typeface="方圆等线体" panose="0300050000000000000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ChangeArrowheads="1" noTextEdit="1"/>
          </p:cNvSpPr>
          <p:nvPr>
            <p:ph type="sldImg" idx="4294967295"/>
          </p:nvPr>
        </p:nvSpPr>
        <p:spPr>
          <a:ln>
            <a:miter lim="800000"/>
          </a:ln>
        </p:spPr>
      </p:sp>
      <p:sp>
        <p:nvSpPr>
          <p:cNvPr id="18434" name="备注占位符 2"/>
          <p:cNvSpPr>
            <a:spLocks noGrp="1" noChangeArrowheads="1"/>
          </p:cNvSpPr>
          <p:nvPr>
            <p:ph type="body" idx="4294967295"/>
          </p:nvPr>
        </p:nvSpPr>
        <p:spPr/>
        <p:txBody>
          <a:bodyPr/>
          <a:lstStyle/>
          <a:p>
            <a:pPr eaLnBrk="1" hangingPunct="1"/>
            <a:endParaRPr lang="zh-CN" altLang="en-US"/>
          </a:p>
        </p:txBody>
      </p:sp>
      <p:sp>
        <p:nvSpPr>
          <p:cNvPr id="184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1pPr>
            <a:lvl2pPr marL="742950" indent="-28575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2pPr>
            <a:lvl3pPr marL="11430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3pPr>
            <a:lvl4pPr marL="16002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4pPr>
            <a:lvl5pPr marL="20574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5pPr>
            <a:lvl6pPr marL="25146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6pPr>
            <a:lvl7pPr marL="29718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7pPr>
            <a:lvl8pPr marL="34290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8pPr>
            <a:lvl9pPr marL="38862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9pPr>
          </a:lstStyle>
          <a:p>
            <a:fld id="{826BA721-C60C-424D-9BAC-09D12FFDD223}" type="slidenum">
              <a:rPr lang="zh-CN" altLang="en-US" smtClean="0">
                <a:solidFill>
                  <a:srgbClr val="000000"/>
                </a:solidFill>
                <a:latin typeface="等线" panose="02010600030101010101" pitchFamily="2" charset="-122"/>
                <a:ea typeface="等线" panose="02010600030101010101" pitchFamily="2" charset="-122"/>
              </a:rPr>
              <a:t>1</a:t>
            </a:fld>
            <a:endParaRPr lang="zh-CN" altLang="en-US">
              <a:solidFill>
                <a:srgbClr val="000000"/>
              </a:solidFill>
              <a:latin typeface="等线" panose="02010600030101010101" pitchFamily="2" charset="-122"/>
              <a:ea typeface="等线"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086A9AE3-5878-C241-8DD0-DD11E47026E7}" type="slidenum">
              <a:rPr lang="zh-CN" altLang="en-US" smtClean="0"/>
              <a:t>11</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noTextEdit="1"/>
          </p:cNvSpPr>
          <p:nvPr>
            <p:ph type="sldImg"/>
          </p:nvPr>
        </p:nvSpPr>
        <p:spPr/>
      </p:sp>
      <p:sp>
        <p:nvSpPr>
          <p:cNvPr id="37890"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kumimoji="1" lang="zh-CN" altLang="en-US"/>
          </a:p>
        </p:txBody>
      </p:sp>
      <p:sp>
        <p:nvSpPr>
          <p:cNvPr id="378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1pPr>
            <a:lvl2pPr marL="742950" indent="-28575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2pPr>
            <a:lvl3pPr marL="11430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3pPr>
            <a:lvl4pPr marL="16002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4pPr>
            <a:lvl5pPr marL="20574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5pPr>
            <a:lvl6pPr marL="25146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6pPr>
            <a:lvl7pPr marL="29718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7pPr>
            <a:lvl8pPr marL="34290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8pPr>
            <a:lvl9pPr marL="38862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9pPr>
          </a:lstStyle>
          <a:p>
            <a:fld id="{AA6A7BA1-3BC3-5042-B979-43263278F1B5}" type="slidenum">
              <a:rPr kumimoji="1" lang="zh-CN" altLang="en-US" smtClean="0">
                <a:latin typeface="方圆等线体" panose="03000500000000000000" charset="-122"/>
                <a:ea typeface="方圆等线体" panose="03000500000000000000" charset="-122"/>
              </a:rPr>
              <a:t>14</a:t>
            </a:fld>
            <a:endParaRPr kumimoji="1" lang="zh-CN" altLang="en-US">
              <a:latin typeface="方圆等线体" panose="03000500000000000000" charset="-122"/>
              <a:ea typeface="方圆等线体" panose="03000500000000000000"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noTextEdit="1"/>
          </p:cNvSpPr>
          <p:nvPr>
            <p:ph type="sldImg" idx="4294967295"/>
          </p:nvPr>
        </p:nvSpPr>
        <p:spPr>
          <a:ln>
            <a:miter lim="800000"/>
          </a:ln>
        </p:spPr>
      </p:sp>
      <p:sp>
        <p:nvSpPr>
          <p:cNvPr id="40962" name="备注占位符 2"/>
          <p:cNvSpPr>
            <a:spLocks noGrp="1" noChangeArrowheads="1"/>
          </p:cNvSpPr>
          <p:nvPr>
            <p:ph type="body" idx="4294967295"/>
          </p:nvPr>
        </p:nvSpPr>
        <p:spPr/>
        <p:txBody>
          <a:bodyPr/>
          <a:lstStyle/>
          <a:p>
            <a:pPr eaLnBrk="1" hangingPunct="1"/>
            <a:endParaRPr lang="zh-CN" altLang="en-US"/>
          </a:p>
        </p:txBody>
      </p:sp>
      <p:sp>
        <p:nvSpPr>
          <p:cNvPr id="409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1pPr>
            <a:lvl2pPr marL="742950" indent="-28575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2pPr>
            <a:lvl3pPr marL="11430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3pPr>
            <a:lvl4pPr marL="16002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4pPr>
            <a:lvl5pPr marL="2057400" indent="-228600">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5pPr>
            <a:lvl6pPr marL="25146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6pPr>
            <a:lvl7pPr marL="29718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7pPr>
            <a:lvl8pPr marL="34290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8pPr>
            <a:lvl9pPr marL="3886200" indent="-228600" eaLnBrk="0" fontAlgn="base" hangingPunct="0">
              <a:spcBef>
                <a:spcPct val="0"/>
              </a:spcBef>
              <a:spcAft>
                <a:spcPct val="0"/>
              </a:spcAft>
              <a:defRPr>
                <a:solidFill>
                  <a:schemeClr val="tx1"/>
                </a:solidFill>
                <a:latin typeface="Roboto Regular" panose="020F0502020204030204" pitchFamily="2" charset="0"/>
                <a:ea typeface="思源黑体 CN Regular" panose="020B0500000000000000" pitchFamily="34" charset="-128"/>
                <a:cs typeface="思源黑体 CN Regular" panose="020B0500000000000000" pitchFamily="34" charset="-128"/>
              </a:defRPr>
            </a:lvl9pPr>
          </a:lstStyle>
          <a:p>
            <a:fld id="{270E7D53-B6BE-E843-B54D-6EBB1438567B}" type="slidenum">
              <a:rPr lang="zh-CN" altLang="en-US" smtClean="0">
                <a:solidFill>
                  <a:srgbClr val="000000"/>
                </a:solidFill>
                <a:latin typeface="等线" panose="02010600030101010101" pitchFamily="2" charset="-122"/>
                <a:ea typeface="等线" panose="02010600030101010101" pitchFamily="2" charset="-122"/>
              </a:rPr>
              <a:t>16</a:t>
            </a:fld>
            <a:endParaRPr lang="zh-CN" altLang="en-US">
              <a:solidFill>
                <a:srgbClr val="000000"/>
              </a:solidFill>
              <a:latin typeface="等线" panose="02010600030101010101" pitchFamily="2" charset="-122"/>
              <a:ea typeface="等线"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9A3F684-FD57-6746-8AF0-4C978D8E4307}" type="datetimeFigureOut">
              <a:rPr lang="zh-CN" altLang="en-US"/>
              <a:t>2025/9/17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5B62E4FB-28FB-D949-9877-7CCF6C0E7DFF}" type="slidenum">
              <a:rPr lang="zh-CN" altLang="en-US"/>
              <a:t>‹#›</a:t>
            </a:fld>
            <a:endParaRPr lang="zh-CN" alt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lvl1pPr>
              <a:defRPr kumimoji="1"/>
            </a:lvl1pPr>
          </a:lstStyle>
          <a:p>
            <a:pPr>
              <a:defRPr/>
            </a:pPr>
            <a:fld id="{0BBA7CD0-3D46-5942-AE9F-38DAFD47F746}" type="datetimeFigureOut">
              <a:rPr lang="zh-CN" altLang="en-US"/>
              <a:t>2025/9/17</a:t>
            </a:fld>
            <a:endParaRPr lang="zh-CN" altLang="en-US"/>
          </a:p>
        </p:txBody>
      </p:sp>
      <p:sp>
        <p:nvSpPr>
          <p:cNvPr id="5" name="Footer Placeholder 4"/>
          <p:cNvSpPr>
            <a:spLocks noGrp="1"/>
          </p:cNvSpPr>
          <p:nvPr>
            <p:ph type="ftr" sz="quarter" idx="11"/>
          </p:nvPr>
        </p:nvSpPr>
        <p:spPr/>
        <p:txBody>
          <a:bodyPr/>
          <a:lstStyle>
            <a:lvl1pPr>
              <a:defRPr kumimoji="1"/>
            </a:lvl1pPr>
          </a:lstStyle>
          <a:p>
            <a:pPr>
              <a:defRPr/>
            </a:pPr>
            <a:endParaRPr lang="zh-CN" altLang="en-US"/>
          </a:p>
        </p:txBody>
      </p:sp>
      <p:sp>
        <p:nvSpPr>
          <p:cNvPr id="6" name="Slide Number Placeholder 5"/>
          <p:cNvSpPr>
            <a:spLocks noGrp="1"/>
          </p:cNvSpPr>
          <p:nvPr>
            <p:ph type="sldNum" sz="quarter" idx="12"/>
          </p:nvPr>
        </p:nvSpPr>
        <p:spPr/>
        <p:txBody>
          <a:bodyPr/>
          <a:lstStyle>
            <a:lvl1pPr>
              <a:defRPr kumimoji="1"/>
            </a:lvl1pPr>
          </a:lstStyle>
          <a:p>
            <a:pPr>
              <a:defRPr/>
            </a:pPr>
            <a:fld id="{01A81531-7835-0B48-AE35-C35C3BBDA6A2}" type="slidenum">
              <a:rPr lang="zh-CN" altLang="en-US"/>
              <a:t>‹#›</a:t>
            </a:fld>
            <a:endParaRPr lang="zh-CN" alt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F2E66E55-09E4-FF4A-B9CA-9C86D16B542D}" type="datetimeFigureOut">
              <a:rPr lang="zh-CN" altLang="en-US"/>
              <a:t>2025/9/17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2AC1A596-37C6-AB45-8656-23146E799F80}" type="slidenum">
              <a:rPr lang="zh-CN" altLang="en-US"/>
              <a:t>‹#›</a:t>
            </a:fld>
            <a:endParaRPr lang="zh-CN" alt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方圆等线体" panose="03000500000000000000" charset="-122"/>
                <a:ea typeface="方圆等线体" panose="03000500000000000000"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lvl1pPr>
              <a:defRPr>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内容占位符 2"/>
          <p:cNvSpPr>
            <a:spLocks noGrp="1"/>
          </p:cNvSpPr>
          <p:nvPr>
            <p:ph idx="1"/>
          </p:nvPr>
        </p:nvSpPr>
        <p:spPr>
          <a:xfrm>
            <a:off x="457200" y="1600200"/>
            <a:ext cx="8229600" cy="4526280"/>
          </a:xfrm>
          <a:prstGeom prst="rect">
            <a:avLst/>
          </a:prstGeom>
        </p:spPr>
        <p:txBody>
          <a:bodyPr/>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方圆等线体" panose="03000500000000000000" charset="-122"/>
                <a:ea typeface="方圆等线体" panose="03000500000000000000"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lvl1pPr>
              <a:defRPr>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lvl1pPr>
              <a:defRPr>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文本占位符 2"/>
          <p:cNvSpPr>
            <a:spLocks noGrp="1"/>
          </p:cNvSpPr>
          <p:nvPr>
            <p:ph type="body" idx="1"/>
          </p:nvPr>
        </p:nvSpPr>
        <p:spPr>
          <a:xfrm>
            <a:off x="1186774" y="1778438"/>
            <a:ext cx="4873574" cy="823912"/>
          </a:xfrm>
          <a:prstGeom prst="rect">
            <a:avLst/>
          </a:prstGeom>
        </p:spPr>
        <p:txBody>
          <a:bodyPr anchor="ctr" anchorCtr="0"/>
          <a:lstStyle>
            <a:lvl1pPr marL="0" indent="0">
              <a:buNone/>
              <a:defRPr sz="2800">
                <a:latin typeface="方圆等线体" panose="03000500000000000000" charset="-122"/>
                <a:ea typeface="方圆等线体" panose="03000500000000000000" charset="-122"/>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4" name="内容占位符 3"/>
          <p:cNvSpPr>
            <a:spLocks noGrp="1"/>
          </p:cNvSpPr>
          <p:nvPr>
            <p:ph sz="half" idx="2"/>
          </p:nvPr>
        </p:nvSpPr>
        <p:spPr>
          <a:xfrm>
            <a:off x="1186774" y="2665379"/>
            <a:ext cx="4873574" cy="3524284"/>
          </a:xfrm>
          <a:prstGeom prst="rect">
            <a:avLst/>
          </a:prstGeom>
        </p:spPr>
        <p:txBody>
          <a:bodyPr/>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256938" y="1778438"/>
            <a:ext cx="4897576" cy="823912"/>
          </a:xfrm>
          <a:prstGeom prst="rect">
            <a:avLst/>
          </a:prstGeom>
        </p:spPr>
        <p:txBody>
          <a:bodyPr anchor="ctr" anchorCtr="0"/>
          <a:lstStyle>
            <a:lvl1pPr marL="0" indent="0">
              <a:buNone/>
              <a:defRPr sz="2800">
                <a:latin typeface="方圆等线体" panose="03000500000000000000" charset="-122"/>
                <a:ea typeface="方圆等线体" panose="03000500000000000000" charset="-122"/>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a:t>单击此处编辑母版文本样式</a:t>
            </a:r>
          </a:p>
        </p:txBody>
      </p:sp>
      <p:sp>
        <p:nvSpPr>
          <p:cNvPr id="6" name="内容占位符 5"/>
          <p:cNvSpPr>
            <a:spLocks noGrp="1"/>
          </p:cNvSpPr>
          <p:nvPr>
            <p:ph sz="quarter" idx="4"/>
          </p:nvPr>
        </p:nvSpPr>
        <p:spPr>
          <a:xfrm>
            <a:off x="6256938" y="2665379"/>
            <a:ext cx="4897576" cy="3524284"/>
          </a:xfrm>
          <a:prstGeom prst="rect">
            <a:avLst/>
          </a:prstGeom>
        </p:spPr>
        <p:txBody>
          <a:bodyPr/>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lvl1pPr>
              <a:defRPr>
                <a:latin typeface="方圆等线体" panose="03000500000000000000" charset="-122"/>
                <a:ea typeface="方圆等线体" panose="03000500000000000000" charset="-122"/>
              </a:defRPr>
            </a:lvl1pPr>
          </a:lstStyle>
          <a:p>
            <a:r>
              <a:rPr lang="zh-CN" altLang="en-US" noProof="1"/>
              <a:t>单击此处编辑母版标题样式</a:t>
            </a: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atin typeface="方圆等线体" panose="03000500000000000000" charset="-122"/>
                <a:ea typeface="方圆等线体" panose="03000500000000000000" charset="-122"/>
              </a:defRPr>
            </a:lvl1pPr>
            <a:lvl2pPr>
              <a:defRPr sz="2800">
                <a:latin typeface="方圆等线体" panose="03000500000000000000" charset="-122"/>
                <a:ea typeface="方圆等线体" panose="03000500000000000000" charset="-122"/>
              </a:defRPr>
            </a:lvl2pPr>
            <a:lvl3pPr>
              <a:defRPr sz="2400">
                <a:latin typeface="方圆等线体" panose="03000500000000000000" charset="-122"/>
                <a:ea typeface="方圆等线体" panose="03000500000000000000" charset="-122"/>
              </a:defRPr>
            </a:lvl3pPr>
            <a:lvl4pPr>
              <a:defRPr sz="2000">
                <a:latin typeface="方圆等线体" panose="03000500000000000000" charset="-122"/>
                <a:ea typeface="方圆等线体" panose="03000500000000000000" charset="-122"/>
              </a:defRPr>
            </a:lvl4pPr>
            <a:lvl5pPr>
              <a:defRPr sz="2000">
                <a:latin typeface="方圆等线体" panose="03000500000000000000" charset="-122"/>
                <a:ea typeface="方圆等线体" panose="03000500000000000000" charset="-122"/>
              </a:defRPr>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atin typeface="方圆等线体" panose="03000500000000000000" charset="-122"/>
                <a:ea typeface="方圆等线体" panose="03000500000000000000"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a:prstGeom prst="rect">
            <a:avLst/>
          </a:prstGeom>
        </p:spPr>
        <p:txBody>
          <a:bodyPr anchor="b"/>
          <a:lstStyle>
            <a:lvl1pPr>
              <a:defRPr sz="3200">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图片占位符 2"/>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8" y="2057400"/>
            <a:ext cx="4165349" cy="3811588"/>
          </a:xfrm>
          <a:prstGeom prst="rect">
            <a:avLst/>
          </a:prstGeom>
        </p:spPr>
        <p:txBody>
          <a:bodyPr/>
          <a:lstStyle>
            <a:lvl1pPr marL="0" indent="0">
              <a:buNone/>
              <a:defRPr sz="2000">
                <a:latin typeface="方圆等线体" panose="03000500000000000000" charset="-122"/>
                <a:ea typeface="方圆等线体" panose="03000500000000000000" charset="-122"/>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lvl1pPr>
              <a:defRPr>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lvl1pPr>
              <a:defRPr>
                <a:latin typeface="方圆等线体" panose="03000500000000000000" charset="-122"/>
                <a:ea typeface="方圆等线体" panose="03000500000000000000" charset="-122"/>
              </a:defRPr>
            </a:lvl1pPr>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lvl1pPr>
              <a:defRPr>
                <a:latin typeface="方圆等线体" panose="03000500000000000000" charset="-122"/>
                <a:ea typeface="方圆等线体" panose="03000500000000000000" charset="-122"/>
              </a:defRPr>
            </a:lvl1pPr>
            <a:lvl2pPr>
              <a:defRPr>
                <a:latin typeface="方圆等线体" panose="03000500000000000000" charset="-122"/>
                <a:ea typeface="方圆等线体" panose="03000500000000000000" charset="-122"/>
              </a:defRPr>
            </a:lvl2pPr>
            <a:lvl3pPr>
              <a:defRPr>
                <a:latin typeface="方圆等线体" panose="03000500000000000000" charset="-122"/>
                <a:ea typeface="方圆等线体" panose="03000500000000000000" charset="-122"/>
              </a:defRPr>
            </a:lvl3pPr>
            <a:lvl4pPr>
              <a:defRPr>
                <a:latin typeface="方圆等线体" panose="03000500000000000000" charset="-122"/>
                <a:ea typeface="方圆等线体" panose="03000500000000000000" charset="-122"/>
              </a:defRPr>
            </a:lvl4pPr>
            <a:lvl5pPr>
              <a:defRPr>
                <a:latin typeface="方圆等线体" panose="03000500000000000000" charset="-122"/>
                <a:ea typeface="方圆等线体" panose="03000500000000000000"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1C0DBF9-8DC0-BF43-AB2C-87E52D17A906}" type="datetimeFigureOut">
              <a:rPr lang="zh-CN" altLang="en-US"/>
              <a:t>2025/9/17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3071F75D-CBBD-934C-8211-498E9E9EA616}" type="slidenum">
              <a:rPr lang="zh-CN" altLang="en-US"/>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6713"/>
          </a:xfrm>
          <a:prstGeom prst="rect">
            <a:avLst/>
          </a:prstGeom>
        </p:spPr>
        <p:txBody>
          <a:bodyPr/>
          <a:lstStyle>
            <a:lvl1pPr eaLnBrk="1" fontAlgn="auto" hangingPunct="1">
              <a:defRPr noProof="1">
                <a:latin typeface="方圆等线体" panose="03000500000000000000" charset="-122"/>
                <a:ea typeface="方圆等线体" panose="03000500000000000000" charset="-122"/>
                <a:cs typeface="+mn-cs"/>
              </a:defRPr>
            </a:lvl1pPr>
          </a:lstStyle>
          <a:p>
            <a:pPr>
              <a:defRPr/>
            </a:pPr>
            <a:fld id="{DC9EAC3C-2AFC-E84E-B46C-13F9C3202CD4}" type="datetimeFigureOut">
              <a:rPr lang="zh-CN" altLang="en-US"/>
              <a:t>2025/9/17</a:t>
            </a:fld>
            <a:endParaRPr lang="zh-CN" altLang="en-US">
              <a:cs typeface="思源黑体 CN Regular"/>
            </a:endParaRPr>
          </a:p>
        </p:txBody>
      </p:sp>
      <p:sp>
        <p:nvSpPr>
          <p:cNvPr id="3" name="页脚占位符 2"/>
          <p:cNvSpPr>
            <a:spLocks noGrp="1"/>
          </p:cNvSpPr>
          <p:nvPr>
            <p:ph type="ftr" sz="quarter" idx="11"/>
          </p:nvPr>
        </p:nvSpPr>
        <p:spPr>
          <a:xfrm>
            <a:off x="4038600" y="6356350"/>
            <a:ext cx="4114800" cy="366713"/>
          </a:xfrm>
          <a:prstGeom prst="rect">
            <a:avLst/>
          </a:prstGeom>
        </p:spPr>
        <p:txBody>
          <a:bodyPr/>
          <a:lstStyle>
            <a:lvl1pPr eaLnBrk="1" fontAlgn="auto" hangingPunct="1">
              <a:defRPr noProof="1">
                <a:latin typeface="Roboto" panose="02000000000000000000" charset="0"/>
                <a:ea typeface="思源黑体" panose="020F0502020204030204" charset="-122"/>
                <a:cs typeface="思源黑体 CN Regular"/>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6713"/>
          </a:xfrm>
          <a:prstGeom prst="rect">
            <a:avLst/>
          </a:prstGeom>
        </p:spPr>
        <p:txBody>
          <a:bodyPr vert="horz" wrap="square" lIns="91440" tIns="45720" rIns="91440" bIns="45720" numCol="1" anchor="t" anchorCtr="0" compatLnSpc="1"/>
          <a:lstStyle>
            <a:lvl1pPr eaLnBrk="1" hangingPunct="1">
              <a:defRPr sz="2400">
                <a:latin typeface="方圆等线体" panose="03000500000000000000" charset="-122"/>
                <a:ea typeface="方圆等线体" panose="03000500000000000000" charset="-122"/>
                <a:cs typeface="思源黑体 CN Regular"/>
              </a:defRPr>
            </a:lvl1pPr>
          </a:lstStyle>
          <a:p>
            <a:pPr>
              <a:defRPr/>
            </a:pPr>
            <a:fld id="{4B5802EC-B89A-DD4A-B517-725DC8306A12}" type="slidenum">
              <a:rPr lang="zh-CN" altLang="en-US"/>
              <a:t>‹#›</a:t>
            </a:fld>
            <a:endParaRPr lang="zh-CN" alt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 /><Relationship Id="rId1" Type="http://schemas.openxmlformats.org/officeDocument/2006/relationships/slideLayout" Target="../slideLayouts/slideLayout3.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 /><Relationship Id="rId13" Type="http://schemas.openxmlformats.org/officeDocument/2006/relationships/image" Target="../media/image1.jpeg" /><Relationship Id="rId3" Type="http://schemas.openxmlformats.org/officeDocument/2006/relationships/slideLayout" Target="../slideLayouts/slideLayout6.xml" /><Relationship Id="rId7" Type="http://schemas.openxmlformats.org/officeDocument/2006/relationships/slideLayout" Target="../slideLayouts/slideLayout10.xml" /><Relationship Id="rId12" Type="http://schemas.openxmlformats.org/officeDocument/2006/relationships/theme" Target="../theme/theme3.xml" /><Relationship Id="rId2" Type="http://schemas.openxmlformats.org/officeDocument/2006/relationships/slideLayout" Target="../slideLayouts/slideLayout5.xml" /><Relationship Id="rId1" Type="http://schemas.openxmlformats.org/officeDocument/2006/relationships/slideLayout" Target="../slideLayouts/slideLayout4.xml" /><Relationship Id="rId6" Type="http://schemas.openxmlformats.org/officeDocument/2006/relationships/slideLayout" Target="../slideLayouts/slideLayout9.xml" /><Relationship Id="rId11" Type="http://schemas.openxmlformats.org/officeDocument/2006/relationships/slideLayout" Target="../slideLayouts/slideLayout14.xml" /><Relationship Id="rId5" Type="http://schemas.openxmlformats.org/officeDocument/2006/relationships/slideLayout" Target="../slideLayouts/slideLayout8.xml" /><Relationship Id="rId10" Type="http://schemas.openxmlformats.org/officeDocument/2006/relationships/slideLayout" Target="../slideLayouts/slideLayout13.xml" /><Relationship Id="rId4" Type="http://schemas.openxmlformats.org/officeDocument/2006/relationships/slideLayout" Target="../slideLayouts/slideLayout7.xml" /><Relationship Id="rId9" Type="http://schemas.openxmlformats.org/officeDocument/2006/relationships/slideLayout" Target="../slideLayouts/slideLayout12.xml" /><Relationship Id="rId14" Type="http://schemas.openxmlformats.org/officeDocument/2006/relationships/image" Target="../media/image2.png" /></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 /><Relationship Id="rId1" Type="http://schemas.openxmlformats.org/officeDocument/2006/relationships/slideLayout" Target="../slideLayouts/slideLayout15.xml" /></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theme" Target="../theme/theme5.xml" /><Relationship Id="rId1" Type="http://schemas.openxmlformats.org/officeDocument/2006/relationships/slideLayout" Target="../slideLayouts/slideLayout16.xml" /><Relationship Id="rId4" Type="http://schemas.openxmlformats.org/officeDocument/2006/relationships/image" Target="../media/image2.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Roboto" panose="02000000000000000000" charset="0"/>
                <a:ea typeface="思源黑体" panose="020F0502020204030204" charset="-122"/>
                <a:cs typeface="+mn-cs"/>
              </a:defRPr>
            </a:lvl1pPr>
          </a:lstStyle>
          <a:p>
            <a:pPr>
              <a:defRPr/>
            </a:pPr>
            <a:fld id="{82233D47-0505-FD44-956B-985001330A7F}" type="datetimeFigureOut">
              <a:rPr lang="zh-CN" altLang="en-US"/>
              <a:t>2025/9/17</a:t>
            </a:fld>
            <a:endParaRPr lang="zh-CN" altLang="en-US">
              <a:cs typeface="思源黑体 CN Regular"/>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latin typeface="Roboto" panose="02000000000000000000" charset="0"/>
                <a:ea typeface="思源黑体" panose="020F0502020204030204" charset="-122"/>
                <a:cs typeface="思源黑体 CN Regular"/>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latin typeface="Roboto" panose="02000000000000000000" charset="0"/>
                <a:ea typeface="思源黑体" panose="020F0502020204030204" charset="-122"/>
                <a:cs typeface="思源黑体 CN Regular"/>
              </a:defRPr>
            </a:lvl1pPr>
          </a:lstStyle>
          <a:p>
            <a:pPr>
              <a:defRPr/>
            </a:pPr>
            <a:fld id="{163924DB-8025-BB4C-8709-6A4E165E37F5}"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Roboto" panose="02000000000000000000" charset="0"/>
          <a:ea typeface="思源黑体" panose="020F0502020204030204" charset="-122"/>
          <a:cs typeface="+mj-cs"/>
        </a:defRPr>
      </a:lvl1pPr>
      <a:lvl2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2pPr>
      <a:lvl3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3pPr>
      <a:lvl4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4pPr>
      <a:lvl5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5pPr>
      <a:lvl6pPr marL="4572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6pPr>
      <a:lvl7pPr marL="9144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7pPr>
      <a:lvl8pPr marL="13716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8pPr>
      <a:lvl9pPr marL="18288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Roboto" panose="02000000000000000000" charset="0"/>
          <a:ea typeface="思源黑体" panose="020F050202020403020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Roboto" panose="02000000000000000000" charset="0"/>
          <a:ea typeface="思源黑体" panose="020F050202020403020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charset="0"/>
          <a:ea typeface="思源黑体" panose="020F050202020403020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charset="0"/>
          <a:ea typeface="思源黑体" panose="020F050202020403020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charset="0"/>
          <a:ea typeface="思源黑体" panose="020F050202020403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4099"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Roboto" panose="02000000000000000000" charset="0"/>
                <a:ea typeface="思源黑体" panose="020F0502020204030204" charset="-122"/>
                <a:cs typeface="+mn-cs"/>
              </a:defRPr>
            </a:lvl1pPr>
          </a:lstStyle>
          <a:p>
            <a:pPr>
              <a:defRPr/>
            </a:pPr>
            <a:fld id="{1CD1E0D7-EB54-0A42-9250-8BB1A2E4A6D5}" type="datetimeFigureOut">
              <a:rPr lang="zh-CN" altLang="en-US"/>
              <a:t>2025/9/17</a:t>
            </a:fld>
            <a:endParaRPr lang="zh-CN" altLang="en-US">
              <a:cs typeface="思源黑体 CN Regular"/>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latin typeface="Roboto" panose="02000000000000000000" charset="0"/>
                <a:ea typeface="思源黑体" panose="020F0502020204030204" charset="-122"/>
                <a:cs typeface="思源黑体 CN Regular"/>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latin typeface="Roboto" panose="02000000000000000000" charset="0"/>
                <a:ea typeface="思源黑体" panose="020F0502020204030204" charset="-122"/>
                <a:cs typeface="思源黑体 CN Regular"/>
              </a:defRPr>
            </a:lvl1pPr>
          </a:lstStyle>
          <a:p>
            <a:pPr>
              <a:defRPr/>
            </a:pPr>
            <a:fld id="{E59D0A8F-7AFF-F94C-AC8F-4EE7194BD11F}"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52" r:id="rId1"/>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Roboto" panose="02000000000000000000" charset="0"/>
          <a:ea typeface="思源黑体" panose="020F0502020204030204" charset="-122"/>
          <a:cs typeface="+mj-cs"/>
        </a:defRPr>
      </a:lvl1pPr>
      <a:lvl2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2pPr>
      <a:lvl3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3pPr>
      <a:lvl4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4pPr>
      <a:lvl5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5pPr>
      <a:lvl6pPr marL="4572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6pPr>
      <a:lvl7pPr marL="9144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7pPr>
      <a:lvl8pPr marL="13716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8pPr>
      <a:lvl9pPr marL="18288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Roboto" panose="02000000000000000000" charset="0"/>
          <a:ea typeface="思源黑体" panose="020F050202020403020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Roboto" panose="02000000000000000000" charset="0"/>
          <a:ea typeface="思源黑体" panose="020F050202020403020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charset="0"/>
          <a:ea typeface="思源黑体" panose="020F050202020403020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charset="0"/>
          <a:ea typeface="思源黑体" panose="020F050202020403020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charset="0"/>
          <a:ea typeface="思源黑体" panose="020F050202020403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6146" name="图片 7" descr="图片包含 户外, 天空, 雪花, 自然&#10;&#10;已生成极高可信度的说明"/>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0" y="0"/>
            <a:ext cx="12192000" cy="6858000"/>
          </a:xfrm>
          <a:prstGeom prst="rect">
            <a:avLst/>
          </a:prstGeom>
          <a:gradFill>
            <a:gsLst>
              <a:gs pos="100000">
                <a:schemeClr val="bg1">
                  <a:alpha val="65000"/>
                </a:schemeClr>
              </a:gs>
              <a:gs pos="0">
                <a:schemeClr val="bg1"/>
              </a:gs>
            </a:gsLst>
            <a:lin ang="81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noProof="1">
              <a:solidFill>
                <a:prstClr val="white"/>
              </a:solidFill>
              <a:latin typeface="Segoe UI" panose="020B0502040204020203"/>
              <a:ea typeface="微软雅黑 Light" panose="020B0502040204020203" charset="-122"/>
            </a:endParaRPr>
          </a:p>
        </p:txBody>
      </p:sp>
      <p:pic>
        <p:nvPicPr>
          <p:cNvPr id="6150" name="图片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0" y="0"/>
            <a:ext cx="12192000" cy="6858000"/>
          </a:xfrm>
          <a:prstGeom prst="rect">
            <a:avLst/>
          </a:prstGeom>
          <a:gradFill>
            <a:gsLst>
              <a:gs pos="78000">
                <a:srgbClr val="006EFF">
                  <a:alpha val="25000"/>
                </a:srgbClr>
              </a:gs>
              <a:gs pos="0">
                <a:srgbClr val="00CCE2">
                  <a:lumMod val="40000"/>
                  <a:lumOff val="60000"/>
                  <a:alpha val="66000"/>
                </a:srgbClr>
              </a:gs>
            </a:gsLst>
            <a:path path="circle">
              <a:fillToRect r="100000" b="100000"/>
            </a:path>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Roboto" panose="02000000000000000000" charset="0"/>
              <a:ea typeface="思源黑体" panose="020F0502020204030204" charset="-122"/>
              <a:cs typeface="+mn-cs"/>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ransition spd="med">
    <p:fade/>
  </p:transition>
  <p:txStyles>
    <p:titleStyle>
      <a:lvl1pPr algn="l" defTabSz="1219200" rtl="0" eaLnBrk="0" fontAlgn="base" hangingPunct="0">
        <a:lnSpc>
          <a:spcPct val="90000"/>
        </a:lnSpc>
        <a:spcBef>
          <a:spcPct val="0"/>
        </a:spcBef>
        <a:spcAft>
          <a:spcPct val="0"/>
        </a:spcAft>
        <a:defRPr sz="5800" kern="1200">
          <a:solidFill>
            <a:schemeClr val="tx1"/>
          </a:solidFill>
          <a:latin typeface="+mj-lt"/>
          <a:ea typeface="+mj-ea"/>
          <a:cs typeface="+mj-cs"/>
        </a:defRPr>
      </a:lvl1pPr>
      <a:lvl2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2pPr>
      <a:lvl3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3pPr>
      <a:lvl4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4pPr>
      <a:lvl5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5pPr>
      <a:lvl6pPr marL="4572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6pPr>
      <a:lvl7pPr marL="9144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7pPr>
      <a:lvl8pPr marL="13716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8pPr>
      <a:lvl9pPr marL="18288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9pPr>
    </p:titleStyle>
    <p:bodyStyle>
      <a:lvl1pPr marL="304800" indent="-304800" algn="l" defTabSz="1219200" rtl="0" eaLnBrk="0" fontAlgn="base" hangingPunct="0">
        <a:lnSpc>
          <a:spcPct val="90000"/>
        </a:lnSpc>
        <a:spcBef>
          <a:spcPts val="1340"/>
        </a:spcBef>
        <a:spcAft>
          <a:spcPct val="0"/>
        </a:spcAft>
        <a:buFont typeface="Arial" panose="020B0604020202020204" pitchFamily="34" charset="0"/>
        <a:buChar char="•"/>
        <a:defRPr sz="3700" kern="1200">
          <a:solidFill>
            <a:schemeClr val="tx1"/>
          </a:solidFill>
          <a:latin typeface="+mn-lt"/>
          <a:ea typeface="+mn-ea"/>
          <a:cs typeface="+mn-cs"/>
        </a:defRPr>
      </a:lvl1pPr>
      <a:lvl2pPr marL="914400" indent="-304800" algn="l" defTabSz="1219200" rtl="0" eaLnBrk="0" fontAlgn="base" hangingPunct="0">
        <a:lnSpc>
          <a:spcPct val="90000"/>
        </a:lnSpc>
        <a:spcBef>
          <a:spcPts val="665"/>
        </a:spcBef>
        <a:spcAft>
          <a:spcPct val="0"/>
        </a:spcAft>
        <a:buFont typeface="Arial" panose="020B0604020202020204" pitchFamily="34" charset="0"/>
        <a:buChar char="•"/>
        <a:defRPr sz="3200" kern="1200">
          <a:solidFill>
            <a:schemeClr val="tx1"/>
          </a:solidFill>
          <a:latin typeface="+mn-lt"/>
          <a:ea typeface="+mn-ea"/>
          <a:cs typeface="+mn-cs"/>
        </a:defRPr>
      </a:lvl2pPr>
      <a:lvl3pPr marL="1524000" indent="-304800" algn="l" defTabSz="1219200" rtl="0" eaLnBrk="0" fontAlgn="base" hangingPunct="0">
        <a:lnSpc>
          <a:spcPct val="90000"/>
        </a:lnSpc>
        <a:spcBef>
          <a:spcPts val="665"/>
        </a:spcBef>
        <a:spcAft>
          <a:spcPct val="0"/>
        </a:spcAft>
        <a:buFont typeface="Arial" panose="020B0604020202020204" pitchFamily="34" charset="0"/>
        <a:buChar char="•"/>
        <a:defRPr sz="2600" kern="1200">
          <a:solidFill>
            <a:schemeClr val="tx1"/>
          </a:solidFill>
          <a:latin typeface="+mn-lt"/>
          <a:ea typeface="+mn-ea"/>
          <a:cs typeface="+mn-cs"/>
        </a:defRPr>
      </a:lvl3pPr>
      <a:lvl4pPr marL="2133600" indent="-304800" algn="l" defTabSz="1219200" rtl="0" eaLnBrk="0" fontAlgn="base" hangingPunct="0">
        <a:lnSpc>
          <a:spcPct val="90000"/>
        </a:lnSpc>
        <a:spcBef>
          <a:spcPts val="665"/>
        </a:spcBef>
        <a:spcAft>
          <a:spcPct val="0"/>
        </a:spcAft>
        <a:buFont typeface="Arial" panose="020B0604020202020204" pitchFamily="34" charset="0"/>
        <a:buChar char="•"/>
        <a:defRPr sz="2400" kern="1200">
          <a:solidFill>
            <a:schemeClr val="tx1"/>
          </a:solidFill>
          <a:latin typeface="+mn-lt"/>
          <a:ea typeface="+mn-ea"/>
          <a:cs typeface="+mn-cs"/>
        </a:defRPr>
      </a:lvl4pPr>
      <a:lvl5pPr marL="2743200" indent="-304800" algn="l" defTabSz="1219200" rtl="0" eaLnBrk="0" fontAlgn="base" hangingPunct="0">
        <a:lnSpc>
          <a:spcPct val="90000"/>
        </a:lnSpc>
        <a:spcBef>
          <a:spcPts val="665"/>
        </a:spcBef>
        <a:spcAft>
          <a:spcPct val="0"/>
        </a:spcAft>
        <a:buFont typeface="Arial" panose="020B0604020202020204" pitchFamily="34" charset="0"/>
        <a:buChar char="•"/>
        <a:defRPr sz="2400"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7171"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Roboto" panose="02000000000000000000" charset="0"/>
                <a:ea typeface="思源黑体" panose="020F0502020204030204" charset="-122"/>
                <a:cs typeface="+mn-cs"/>
              </a:defRPr>
            </a:lvl1pPr>
          </a:lstStyle>
          <a:p>
            <a:pPr>
              <a:defRPr/>
            </a:pPr>
            <a:fld id="{3B1C5A6D-2BC7-4F49-B675-0F0A5835D20D}" type="datetimeFigureOut">
              <a:rPr lang="zh-CN" altLang="en-US"/>
              <a:t>2025/9/17</a:t>
            </a:fld>
            <a:endParaRPr lang="zh-CN" altLang="en-US">
              <a:cs typeface="思源黑体 CN Regular"/>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latin typeface="Roboto" panose="02000000000000000000" charset="0"/>
                <a:ea typeface="思源黑体" panose="020F0502020204030204" charset="-122"/>
                <a:cs typeface="思源黑体 CN Regular"/>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latin typeface="Roboto" panose="02000000000000000000" charset="0"/>
                <a:ea typeface="思源黑体" panose="020F0502020204030204" charset="-122"/>
                <a:cs typeface="思源黑体 CN Regular"/>
              </a:defRPr>
            </a:lvl1pPr>
          </a:lstStyle>
          <a:p>
            <a:pPr>
              <a:defRPr/>
            </a:pPr>
            <a:fld id="{68270FD2-E5D8-D14A-9CC0-A093D74E3E2A}"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l" rtl="0" eaLnBrk="0" fontAlgn="base" hangingPunct="0">
        <a:lnSpc>
          <a:spcPct val="90000"/>
        </a:lnSpc>
        <a:spcBef>
          <a:spcPct val="0"/>
        </a:spcBef>
        <a:spcAft>
          <a:spcPct val="0"/>
        </a:spcAft>
        <a:defRPr sz="4400" kern="1200">
          <a:solidFill>
            <a:schemeClr val="tx1"/>
          </a:solidFill>
          <a:latin typeface="Roboto" panose="02000000000000000000" charset="0"/>
          <a:ea typeface="思源黑体" panose="020F0502020204030204" charset="-122"/>
          <a:cs typeface="+mj-cs"/>
        </a:defRPr>
      </a:lvl1pPr>
      <a:lvl2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2pPr>
      <a:lvl3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3pPr>
      <a:lvl4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4pPr>
      <a:lvl5pPr algn="l" rtl="0" eaLnBrk="0" fontAlgn="base" hangingPunct="0">
        <a:lnSpc>
          <a:spcPct val="90000"/>
        </a:lnSpc>
        <a:spcBef>
          <a:spcPct val="0"/>
        </a:spcBef>
        <a:spcAft>
          <a:spcPct val="0"/>
        </a:spcAft>
        <a:defRPr sz="4400">
          <a:solidFill>
            <a:schemeClr val="tx1"/>
          </a:solidFill>
          <a:latin typeface="Roboto" panose="02000000000000000000" charset="0"/>
          <a:ea typeface="思源黑体" panose="020F0502020204030204" charset="-122"/>
        </a:defRPr>
      </a:lvl5pPr>
      <a:lvl6pPr marL="4572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6pPr>
      <a:lvl7pPr marL="9144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7pPr>
      <a:lvl8pPr marL="13716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8pPr>
      <a:lvl9pPr marL="1828800" algn="l" rtl="0" fontAlgn="base">
        <a:lnSpc>
          <a:spcPct val="90000"/>
        </a:lnSpc>
        <a:spcBef>
          <a:spcPct val="0"/>
        </a:spcBef>
        <a:spcAft>
          <a:spcPct val="0"/>
        </a:spcAft>
        <a:defRPr sz="4400">
          <a:solidFill>
            <a:schemeClr val="tx1"/>
          </a:solidFill>
          <a:latin typeface="Roboto" panose="02000000000000000000" charset="0"/>
          <a:ea typeface="思源黑体" panose="020F050202020403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Roboto" panose="02000000000000000000" charset="0"/>
          <a:ea typeface="思源黑体" panose="020F050202020403020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Roboto" panose="02000000000000000000" charset="0"/>
          <a:ea typeface="思源黑体" panose="020F050202020403020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charset="0"/>
          <a:ea typeface="思源黑体" panose="020F050202020403020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charset="0"/>
          <a:ea typeface="思源黑体" panose="020F050202020403020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charset="0"/>
          <a:ea typeface="思源黑体" panose="020F050202020403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9218" name="图片 7" descr="图片包含 户外, 天空, 雪花, 自然&#10;&#10;已生成极高可信度的说明"/>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8576" name="矩形 9"/>
          <p:cNvSpPr/>
          <p:nvPr/>
        </p:nvSpPr>
        <p:spPr>
          <a:xfrm>
            <a:off x="0" y="0"/>
            <a:ext cx="12192000" cy="6858000"/>
          </a:xfrm>
          <a:prstGeom prst="rect">
            <a:avLst/>
          </a:prstGeom>
          <a:gradFill>
            <a:gsLst>
              <a:gs pos="0">
                <a:schemeClr val="bg1"/>
              </a:gs>
              <a:gs pos="100000">
                <a:schemeClr val="bg1">
                  <a:alpha val="65000"/>
                </a:schemeClr>
              </a:gs>
            </a:gsLst>
            <a:lin ang="81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noProof="1">
              <a:solidFill>
                <a:prstClr val="white"/>
              </a:solidFill>
              <a:latin typeface="Segoe UI" panose="020B0502040204020203"/>
              <a:ea typeface="微软雅黑 Light" panose="020B0502040204020203" charset="-122"/>
            </a:endParaRPr>
          </a:p>
        </p:txBody>
      </p:sp>
      <p:pic>
        <p:nvPicPr>
          <p:cNvPr id="9220" name="图片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8577" name="矩形 5"/>
          <p:cNvSpPr/>
          <p:nvPr/>
        </p:nvSpPr>
        <p:spPr>
          <a:xfrm>
            <a:off x="0" y="0"/>
            <a:ext cx="12192000" cy="6858000"/>
          </a:xfrm>
          <a:prstGeom prst="rect">
            <a:avLst/>
          </a:prstGeom>
          <a:gradFill>
            <a:gsLst>
              <a:gs pos="0">
                <a:srgbClr val="00CCE2">
                  <a:lumMod val="40000"/>
                  <a:lumOff val="60000"/>
                  <a:alpha val="66000"/>
                </a:srgbClr>
              </a:gs>
              <a:gs pos="78000">
                <a:srgbClr val="006EFF">
                  <a:alpha val="25000"/>
                </a:srgbClr>
              </a:gs>
            </a:gsLst>
            <a:path path="circle">
              <a:fillToRect r="100000" b="100000"/>
            </a:path>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Roboto" panose="02000000000000000000" charset="0"/>
              <a:ea typeface="思源黑体" panose="020F0502020204030204" charset="-122"/>
              <a:cs typeface="+mn-cs"/>
            </a:endParaRPr>
          </a:p>
        </p:txBody>
      </p:sp>
    </p:spTree>
  </p:cSld>
  <p:clrMap bg1="lt1" tx1="dk1" bg2="lt2" tx2="dk2" accent1="accent1" accent2="accent2" accent3="accent3" accent4="accent4" accent5="accent5" accent6="accent6" hlink="hlink" folHlink="folHlink"/>
  <p:sldLayoutIdLst>
    <p:sldLayoutId id="2147483668" r:id="rId1"/>
  </p:sldLayoutIdLst>
  <p:transition spd="med">
    <p:fade/>
  </p:transition>
  <p:txStyles>
    <p:titleStyle>
      <a:lvl1pPr algn="l" defTabSz="1219200" rtl="0" eaLnBrk="0" fontAlgn="base" hangingPunct="0">
        <a:lnSpc>
          <a:spcPct val="90000"/>
        </a:lnSpc>
        <a:spcBef>
          <a:spcPct val="0"/>
        </a:spcBef>
        <a:spcAft>
          <a:spcPct val="0"/>
        </a:spcAft>
        <a:defRPr sz="5800" kern="1200">
          <a:solidFill>
            <a:schemeClr val="tx1"/>
          </a:solidFill>
          <a:latin typeface="+mj-lt"/>
          <a:ea typeface="+mj-ea"/>
          <a:cs typeface="+mj-cs"/>
        </a:defRPr>
      </a:lvl1pPr>
      <a:lvl2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2pPr>
      <a:lvl3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3pPr>
      <a:lvl4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4pPr>
      <a:lvl5pPr algn="l" defTabSz="1219200" rtl="0" eaLnBrk="0" fontAlgn="base" hangingPunct="0">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5pPr>
      <a:lvl6pPr marL="4572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6pPr>
      <a:lvl7pPr marL="9144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7pPr>
      <a:lvl8pPr marL="13716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8pPr>
      <a:lvl9pPr marL="1828800" algn="l" defTabSz="1219200" rtl="0" fontAlgn="base">
        <a:lnSpc>
          <a:spcPct val="90000"/>
        </a:lnSpc>
        <a:spcBef>
          <a:spcPct val="0"/>
        </a:spcBef>
        <a:spcAft>
          <a:spcPct val="0"/>
        </a:spcAft>
        <a:defRPr sz="5800">
          <a:solidFill>
            <a:schemeClr val="tx1"/>
          </a:solidFill>
          <a:latin typeface="等线 Light" panose="02010600030101010101" pitchFamily="2" charset="-122"/>
          <a:ea typeface="等线 Light" panose="02010600030101010101" pitchFamily="2" charset="-122"/>
        </a:defRPr>
      </a:lvl9pPr>
    </p:titleStyle>
    <p:bodyStyle>
      <a:lvl1pPr marL="304800" indent="-304800" algn="l" defTabSz="1219200" rtl="0" eaLnBrk="0" fontAlgn="base" hangingPunct="0">
        <a:lnSpc>
          <a:spcPct val="90000"/>
        </a:lnSpc>
        <a:spcBef>
          <a:spcPts val="1340"/>
        </a:spcBef>
        <a:spcAft>
          <a:spcPct val="0"/>
        </a:spcAft>
        <a:buFont typeface="Arial" panose="020B0604020202020204" pitchFamily="34" charset="0"/>
        <a:buChar char="•"/>
        <a:defRPr sz="3700" kern="1200">
          <a:solidFill>
            <a:schemeClr val="tx1"/>
          </a:solidFill>
          <a:latin typeface="+mn-lt"/>
          <a:ea typeface="+mn-ea"/>
          <a:cs typeface="+mn-cs"/>
        </a:defRPr>
      </a:lvl1pPr>
      <a:lvl2pPr marL="914400" indent="-304800" algn="l" defTabSz="1219200" rtl="0" eaLnBrk="0" fontAlgn="base" hangingPunct="0">
        <a:lnSpc>
          <a:spcPct val="90000"/>
        </a:lnSpc>
        <a:spcBef>
          <a:spcPts val="665"/>
        </a:spcBef>
        <a:spcAft>
          <a:spcPct val="0"/>
        </a:spcAft>
        <a:buFont typeface="Arial" panose="020B0604020202020204" pitchFamily="34" charset="0"/>
        <a:buChar char="•"/>
        <a:defRPr sz="3200" kern="1200">
          <a:solidFill>
            <a:schemeClr val="tx1"/>
          </a:solidFill>
          <a:latin typeface="+mn-lt"/>
          <a:ea typeface="+mn-ea"/>
          <a:cs typeface="+mn-cs"/>
        </a:defRPr>
      </a:lvl2pPr>
      <a:lvl3pPr marL="1524000" indent="-304800" algn="l" defTabSz="1219200" rtl="0" eaLnBrk="0" fontAlgn="base" hangingPunct="0">
        <a:lnSpc>
          <a:spcPct val="90000"/>
        </a:lnSpc>
        <a:spcBef>
          <a:spcPts val="665"/>
        </a:spcBef>
        <a:spcAft>
          <a:spcPct val="0"/>
        </a:spcAft>
        <a:buFont typeface="Arial" panose="020B0604020202020204" pitchFamily="34" charset="0"/>
        <a:buChar char="•"/>
        <a:defRPr sz="2600" kern="1200">
          <a:solidFill>
            <a:schemeClr val="tx1"/>
          </a:solidFill>
          <a:latin typeface="+mn-lt"/>
          <a:ea typeface="+mn-ea"/>
          <a:cs typeface="+mn-cs"/>
        </a:defRPr>
      </a:lvl3pPr>
      <a:lvl4pPr marL="2133600" indent="-304800" algn="l" defTabSz="1219200" rtl="0" eaLnBrk="0" fontAlgn="base" hangingPunct="0">
        <a:lnSpc>
          <a:spcPct val="90000"/>
        </a:lnSpc>
        <a:spcBef>
          <a:spcPts val="665"/>
        </a:spcBef>
        <a:spcAft>
          <a:spcPct val="0"/>
        </a:spcAft>
        <a:buFont typeface="Arial" panose="020B0604020202020204" pitchFamily="34" charset="0"/>
        <a:buChar char="•"/>
        <a:defRPr sz="2400" kern="1200">
          <a:solidFill>
            <a:schemeClr val="tx1"/>
          </a:solidFill>
          <a:latin typeface="+mn-lt"/>
          <a:ea typeface="+mn-ea"/>
          <a:cs typeface="+mn-cs"/>
        </a:defRPr>
      </a:lvl4pPr>
      <a:lvl5pPr marL="2743200" indent="-304800" algn="l" defTabSz="1219200" rtl="0" eaLnBrk="0" fontAlgn="base" hangingPunct="0">
        <a:lnSpc>
          <a:spcPct val="90000"/>
        </a:lnSpc>
        <a:spcBef>
          <a:spcPts val="665"/>
        </a:spcBef>
        <a:spcAft>
          <a:spcPct val="0"/>
        </a:spcAft>
        <a:buFont typeface="Arial" panose="020B0604020202020204" pitchFamily="34" charset="0"/>
        <a:buChar char="•"/>
        <a:defRPr sz="2400"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 /><Relationship Id="rId3" Type="http://schemas.openxmlformats.org/officeDocument/2006/relationships/image" Target="../media/image3.png" /><Relationship Id="rId7" Type="http://schemas.openxmlformats.org/officeDocument/2006/relationships/image" Target="../media/image7.png" /><Relationship Id="rId2" Type="http://schemas.openxmlformats.org/officeDocument/2006/relationships/notesSlide" Target="../notesSlides/notesSlide1.xml" /><Relationship Id="rId1" Type="http://schemas.openxmlformats.org/officeDocument/2006/relationships/slideLayout" Target="../slideLayouts/slideLayout16.xml" /><Relationship Id="rId6" Type="http://schemas.openxmlformats.org/officeDocument/2006/relationships/image" Target="../media/image6.png" /><Relationship Id="rId5" Type="http://schemas.openxmlformats.org/officeDocument/2006/relationships/image" Target="../media/image5.png" /><Relationship Id="rId10" Type="http://schemas.openxmlformats.org/officeDocument/2006/relationships/image" Target="../media/image10.png" /><Relationship Id="rId4" Type="http://schemas.openxmlformats.org/officeDocument/2006/relationships/image" Target="../media/image4.png" /><Relationship Id="rId9" Type="http://schemas.openxmlformats.org/officeDocument/2006/relationships/image" Target="../media/image9.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1.jpe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1.jpeg" /><Relationship Id="rId1" Type="http://schemas.openxmlformats.org/officeDocument/2006/relationships/slideLayout" Target="../slideLayouts/slideLayout15.xml" /><Relationship Id="rId4" Type="http://schemas.openxmlformats.org/officeDocument/2006/relationships/image" Target="../media/image14.jpe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3.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image" Target="../media/image16.jpeg"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8" Type="http://schemas.openxmlformats.org/officeDocument/2006/relationships/image" Target="../media/image26.png" /><Relationship Id="rId13" Type="http://schemas.openxmlformats.org/officeDocument/2006/relationships/image" Target="../media/image31.jpeg" /><Relationship Id="rId3" Type="http://schemas.openxmlformats.org/officeDocument/2006/relationships/image" Target="../media/image21.png" /><Relationship Id="rId7" Type="http://schemas.openxmlformats.org/officeDocument/2006/relationships/image" Target="../media/image25.png" /><Relationship Id="rId12" Type="http://schemas.openxmlformats.org/officeDocument/2006/relationships/image" Target="../media/image30.png" /><Relationship Id="rId2" Type="http://schemas.openxmlformats.org/officeDocument/2006/relationships/image" Target="../media/image20.jpeg" /><Relationship Id="rId1" Type="http://schemas.openxmlformats.org/officeDocument/2006/relationships/slideLayout" Target="../slideLayouts/slideLayout1.xml" /><Relationship Id="rId6" Type="http://schemas.openxmlformats.org/officeDocument/2006/relationships/image" Target="../media/image24.png" /><Relationship Id="rId11" Type="http://schemas.openxmlformats.org/officeDocument/2006/relationships/image" Target="../media/image29.png" /><Relationship Id="rId5" Type="http://schemas.openxmlformats.org/officeDocument/2006/relationships/image" Target="../media/image23.png" /><Relationship Id="rId10" Type="http://schemas.openxmlformats.org/officeDocument/2006/relationships/image" Target="../media/image28.png" /><Relationship Id="rId4" Type="http://schemas.openxmlformats.org/officeDocument/2006/relationships/image" Target="../media/image22.png" /><Relationship Id="rId9" Type="http://schemas.openxmlformats.org/officeDocument/2006/relationships/image" Target="../media/image27.png" /><Relationship Id="rId14" Type="http://schemas.openxmlformats.org/officeDocument/2006/relationships/image" Target="../media/image32.png" /></Relationships>
</file>

<file path=ppt/slides/_rels/slide11.xml.rels><?xml version="1.0" encoding="UTF-8" standalone="yes"?>
<Relationships xmlns="http://schemas.openxmlformats.org/package/2006/relationships"><Relationship Id="rId8" Type="http://schemas.openxmlformats.org/officeDocument/2006/relationships/image" Target="../media/image38.png" /><Relationship Id="rId3" Type="http://schemas.openxmlformats.org/officeDocument/2006/relationships/image" Target="../media/image33.png" /><Relationship Id="rId7" Type="http://schemas.openxmlformats.org/officeDocument/2006/relationships/image" Target="../media/image37.png" /><Relationship Id="rId12" Type="http://schemas.openxmlformats.org/officeDocument/2006/relationships/image" Target="../media/image42.jpeg"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image" Target="../media/image36.png" /><Relationship Id="rId11" Type="http://schemas.openxmlformats.org/officeDocument/2006/relationships/image" Target="../media/image41.png" /><Relationship Id="rId5" Type="http://schemas.openxmlformats.org/officeDocument/2006/relationships/image" Target="../media/image35.png" /><Relationship Id="rId10" Type="http://schemas.openxmlformats.org/officeDocument/2006/relationships/image" Target="../media/image40.jpeg" /><Relationship Id="rId4" Type="http://schemas.openxmlformats.org/officeDocument/2006/relationships/image" Target="../media/image34.png" /><Relationship Id="rId9" Type="http://schemas.openxmlformats.org/officeDocument/2006/relationships/image" Target="../media/image39.jpe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44.png" /><Relationship Id="rId2" Type="http://schemas.openxmlformats.org/officeDocument/2006/relationships/image" Target="../media/image43.png" /><Relationship Id="rId1" Type="http://schemas.openxmlformats.org/officeDocument/2006/relationships/slideLayout" Target="../slideLayouts/slideLayout1.xml" /><Relationship Id="rId6" Type="http://schemas.openxmlformats.org/officeDocument/2006/relationships/image" Target="../media/image47.png" /><Relationship Id="rId5" Type="http://schemas.openxmlformats.org/officeDocument/2006/relationships/image" Target="../media/image46.png" /><Relationship Id="rId4" Type="http://schemas.openxmlformats.org/officeDocument/2006/relationships/image" Target="../media/image45.png" /></Relationships>
</file>

<file path=ppt/slides/_rels/slide14.xml.rels><?xml version="1.0" encoding="UTF-8" standalone="yes"?>
<Relationships xmlns="http://schemas.openxmlformats.org/package/2006/relationships"><Relationship Id="rId8" Type="http://schemas.openxmlformats.org/officeDocument/2006/relationships/image" Target="../media/image53.jpeg" /><Relationship Id="rId3" Type="http://schemas.openxmlformats.org/officeDocument/2006/relationships/image" Target="../media/image48.jpeg" /><Relationship Id="rId7" Type="http://schemas.openxmlformats.org/officeDocument/2006/relationships/image" Target="../media/image52.jpeg" /><Relationship Id="rId2" Type="http://schemas.openxmlformats.org/officeDocument/2006/relationships/notesSlide" Target="../notesSlides/notesSlide3.xml" /><Relationship Id="rId1" Type="http://schemas.openxmlformats.org/officeDocument/2006/relationships/slideLayout" Target="../slideLayouts/slideLayout2.xml" /><Relationship Id="rId6" Type="http://schemas.openxmlformats.org/officeDocument/2006/relationships/image" Target="../media/image51.jpeg" /><Relationship Id="rId11" Type="http://schemas.openxmlformats.org/officeDocument/2006/relationships/image" Target="../media/image55.jpeg" /><Relationship Id="rId5" Type="http://schemas.openxmlformats.org/officeDocument/2006/relationships/image" Target="../media/image50.jpeg" /><Relationship Id="rId10" Type="http://schemas.openxmlformats.org/officeDocument/2006/relationships/image" Target="../media/image33.png" /><Relationship Id="rId4" Type="http://schemas.openxmlformats.org/officeDocument/2006/relationships/image" Target="../media/image49.jpeg" /><Relationship Id="rId9" Type="http://schemas.openxmlformats.org/officeDocument/2006/relationships/image" Target="../media/image54.jpeg" /></Relationships>
</file>

<file path=ppt/slides/_rels/slide15.xml.rels><?xml version="1.0" encoding="UTF-8" standalone="yes"?>
<Relationships xmlns="http://schemas.openxmlformats.org/package/2006/relationships"><Relationship Id="rId3" Type="http://schemas.openxmlformats.org/officeDocument/2006/relationships/image" Target="../media/image57.jpeg" /><Relationship Id="rId7" Type="http://schemas.openxmlformats.org/officeDocument/2006/relationships/image" Target="../media/image33.png" /><Relationship Id="rId2" Type="http://schemas.openxmlformats.org/officeDocument/2006/relationships/image" Target="../media/image56.jpeg" /><Relationship Id="rId1" Type="http://schemas.openxmlformats.org/officeDocument/2006/relationships/slideLayout" Target="../slideLayouts/slideLayout1.xml" /><Relationship Id="rId6" Type="http://schemas.openxmlformats.org/officeDocument/2006/relationships/image" Target="../media/image60.jpeg" /><Relationship Id="rId5" Type="http://schemas.openxmlformats.org/officeDocument/2006/relationships/image" Target="../media/image59.jpeg" /><Relationship Id="rId4" Type="http://schemas.openxmlformats.org/officeDocument/2006/relationships/image" Target="../media/image58.jpeg" /></Relationships>
</file>

<file path=ppt/slides/_rels/slide16.xml.rels><?xml version="1.0" encoding="UTF-8" standalone="yes"?>
<Relationships xmlns="http://schemas.openxmlformats.org/package/2006/relationships"><Relationship Id="rId8" Type="http://schemas.openxmlformats.org/officeDocument/2006/relationships/image" Target="../media/image8.png" /><Relationship Id="rId3" Type="http://schemas.openxmlformats.org/officeDocument/2006/relationships/image" Target="../media/image3.png" /><Relationship Id="rId7" Type="http://schemas.openxmlformats.org/officeDocument/2006/relationships/image" Target="../media/image7.png" /><Relationship Id="rId2" Type="http://schemas.openxmlformats.org/officeDocument/2006/relationships/notesSlide" Target="../notesSlides/notesSlide4.xml" /><Relationship Id="rId1" Type="http://schemas.openxmlformats.org/officeDocument/2006/relationships/slideLayout" Target="../slideLayouts/slideLayout16.xml" /><Relationship Id="rId6" Type="http://schemas.openxmlformats.org/officeDocument/2006/relationships/image" Target="../media/image6.png" /><Relationship Id="rId5" Type="http://schemas.openxmlformats.org/officeDocument/2006/relationships/image" Target="../media/image5.png" /><Relationship Id="rId10" Type="http://schemas.openxmlformats.org/officeDocument/2006/relationships/image" Target="../media/image62.png" /><Relationship Id="rId4" Type="http://schemas.openxmlformats.org/officeDocument/2006/relationships/image" Target="../media/image4.png" /><Relationship Id="rId9" Type="http://schemas.openxmlformats.org/officeDocument/2006/relationships/image" Target="../media/image61.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13"/>
          <p:cNvGrpSpPr/>
          <p:nvPr/>
        </p:nvGrpSpPr>
        <p:grpSpPr>
          <a:xfrm>
            <a:off x="2102296" y="4204500"/>
            <a:ext cx="8176257" cy="1395887"/>
            <a:chOff x="708947" y="4333627"/>
            <a:chExt cx="9490138" cy="1620198"/>
          </a:xfrm>
          <a:effectLst>
            <a:reflection blurRad="6350" stA="50000" endA="300" endPos="55000" dir="5400000" sy="-100000" algn="bl" rotWithShape="0"/>
          </a:effectLst>
        </p:grpSpPr>
        <p:pic>
          <p:nvPicPr>
            <p:cNvPr id="2097154" name="图片 2" descr="图片包含 游戏机, 烛台&#10;&#10;描述已自动生成"/>
            <p:cNvPicPr>
              <a:picLocks noChangeAspect="1"/>
            </p:cNvPicPr>
            <p:nvPr/>
          </p:nvPicPr>
          <p:blipFill>
            <a:blip r:embed="rId3" cstate="print">
              <a:lum bright="70000" contrast="-70000"/>
            </a:blip>
            <a:stretch>
              <a:fillRect/>
            </a:stretch>
          </p:blipFill>
          <p:spPr>
            <a:xfrm>
              <a:off x="708947" y="4751392"/>
              <a:ext cx="495687" cy="1190995"/>
            </a:xfrm>
            <a:prstGeom prst="rect">
              <a:avLst/>
            </a:prstGeom>
          </p:spPr>
        </p:pic>
        <p:grpSp>
          <p:nvGrpSpPr>
            <p:cNvPr id="22" name="组合 12"/>
            <p:cNvGrpSpPr/>
            <p:nvPr/>
          </p:nvGrpSpPr>
          <p:grpSpPr>
            <a:xfrm>
              <a:off x="1212139" y="4333627"/>
              <a:ext cx="8986946" cy="1620198"/>
              <a:chOff x="1212139" y="3875365"/>
              <a:chExt cx="11528844" cy="2078460"/>
            </a:xfrm>
          </p:grpSpPr>
          <p:pic>
            <p:nvPicPr>
              <p:cNvPr id="2097155" name="图片 4" descr="图片包含 建筑, 大, 黑暗, 游戏机&#10;&#10;描述已自动生成"/>
              <p:cNvPicPr>
                <a:picLocks noChangeAspect="1"/>
              </p:cNvPicPr>
              <p:nvPr/>
            </p:nvPicPr>
            <p:blipFill>
              <a:blip r:embed="rId4" cstate="print">
                <a:lum bright="70000" contrast="-70000"/>
              </a:blip>
              <a:stretch>
                <a:fillRect/>
              </a:stretch>
            </p:blipFill>
            <p:spPr>
              <a:xfrm>
                <a:off x="10714057" y="4400700"/>
                <a:ext cx="2026926" cy="1539243"/>
              </a:xfrm>
              <a:prstGeom prst="rect">
                <a:avLst/>
              </a:prstGeom>
            </p:spPr>
          </p:pic>
          <p:pic>
            <p:nvPicPr>
              <p:cNvPr id="2097156" name="图片 6" descr="图片包含 游戏机, 建筑, 房间&#10;&#10;描述已自动生成"/>
              <p:cNvPicPr>
                <a:picLocks noChangeAspect="1"/>
              </p:cNvPicPr>
              <p:nvPr/>
            </p:nvPicPr>
            <p:blipFill>
              <a:blip r:embed="rId5" cstate="print">
                <a:lum bright="70000" contrast="-70000"/>
              </a:blip>
              <a:stretch>
                <a:fillRect/>
              </a:stretch>
            </p:blipFill>
            <p:spPr>
              <a:xfrm>
                <a:off x="3736103" y="3993957"/>
                <a:ext cx="5160274" cy="1941580"/>
              </a:xfrm>
              <a:prstGeom prst="rect">
                <a:avLst/>
              </a:prstGeom>
            </p:spPr>
          </p:pic>
          <p:pic>
            <p:nvPicPr>
              <p:cNvPr id="2097157" name="图片 8" descr="图片包含 游戏机, 建筑, 塔&#10;&#10;描述已自动生成"/>
              <p:cNvPicPr>
                <a:picLocks noChangeAspect="1"/>
              </p:cNvPicPr>
              <p:nvPr/>
            </p:nvPicPr>
            <p:blipFill>
              <a:blip r:embed="rId6" cstate="print">
                <a:lum bright="70000" contrast="-70000"/>
              </a:blip>
              <a:stretch>
                <a:fillRect/>
              </a:stretch>
            </p:blipFill>
            <p:spPr>
              <a:xfrm>
                <a:off x="8865680" y="3975669"/>
                <a:ext cx="1822708" cy="1978156"/>
              </a:xfrm>
              <a:prstGeom prst="rect">
                <a:avLst/>
              </a:prstGeom>
            </p:spPr>
          </p:pic>
          <p:pic>
            <p:nvPicPr>
              <p:cNvPr id="2097158" name="图片 11" descr="图示, 示意图&#10;&#10;描述已自动生成"/>
              <p:cNvPicPr>
                <a:picLocks noChangeAspect="1"/>
              </p:cNvPicPr>
              <p:nvPr/>
            </p:nvPicPr>
            <p:blipFill>
              <a:blip r:embed="rId7" cstate="print">
                <a:lum bright="70000" contrast="-70000"/>
              </a:blip>
              <a:stretch>
                <a:fillRect/>
              </a:stretch>
            </p:blipFill>
            <p:spPr>
              <a:xfrm>
                <a:off x="1212139" y="3875365"/>
                <a:ext cx="2563373" cy="2051308"/>
              </a:xfrm>
              <a:prstGeom prst="rect">
                <a:avLst/>
              </a:prstGeom>
            </p:spPr>
          </p:pic>
        </p:grpSp>
      </p:grpSp>
      <p:pic>
        <p:nvPicPr>
          <p:cNvPr id="17410" name="图片 58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4775" y="5194300"/>
            <a:ext cx="1476216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8581" name="文本框 3"/>
          <p:cNvSpPr txBox="1"/>
          <p:nvPr/>
        </p:nvSpPr>
        <p:spPr>
          <a:xfrm>
            <a:off x="630208" y="1108767"/>
            <a:ext cx="10931585" cy="1810752"/>
          </a:xfrm>
          <a:prstGeom prst="rect">
            <a:avLst/>
          </a:prstGeom>
          <a:noFill/>
        </p:spPr>
        <p:txBody>
          <a:bodyPr>
            <a:spAutoFit/>
          </a:bodyPr>
          <a:lstStyle/>
          <a:p>
            <a:pPr algn="ctr" eaLnBrk="1" fontAlgn="auto" hangingPunct="1">
              <a:lnSpc>
                <a:spcPts val="6700"/>
              </a:lnSpc>
              <a:spcBef>
                <a:spcPts val="0"/>
              </a:spcBef>
              <a:spcAft>
                <a:spcPts val="0"/>
              </a:spcAft>
              <a:defRPr/>
            </a:pPr>
            <a:r>
              <a:rPr lang="zh-CN" altLang="en-US" sz="6000" dirty="0">
                <a:solidFill>
                  <a:schemeClr val="bg1"/>
                </a:solidFill>
                <a:effectLst>
                  <a:outerShdw blurRad="127000" dist="25400" dir="5400000" sx="103000" sy="103000" algn="t" rotWithShape="0">
                    <a:srgbClr val="002060">
                      <a:alpha val="30000"/>
                    </a:srgbClr>
                  </a:outerShdw>
                </a:effectLst>
                <a:latin typeface="YouSheBiaoTiHei" panose="00000500000000000000" pitchFamily="2" charset="-122"/>
                <a:ea typeface="YouSheBiaoTiHei" panose="00000500000000000000" pitchFamily="2" charset="-122"/>
                <a:cs typeface="+mn-cs"/>
              </a:rPr>
              <a:t>建设世界领先科技园区</a:t>
            </a:r>
            <a:endParaRPr lang="en-US" altLang="zh-CN" sz="6000" dirty="0">
              <a:solidFill>
                <a:schemeClr val="bg1"/>
              </a:solidFill>
              <a:effectLst>
                <a:outerShdw blurRad="127000" dist="25400" dir="5400000" sx="103000" sy="103000" algn="t" rotWithShape="0">
                  <a:srgbClr val="002060">
                    <a:alpha val="30000"/>
                  </a:srgbClr>
                </a:outerShdw>
              </a:effectLst>
              <a:latin typeface="YouSheBiaoTiHei" panose="00000500000000000000" pitchFamily="2" charset="-122"/>
              <a:ea typeface="YouSheBiaoTiHei" panose="00000500000000000000" pitchFamily="2" charset="-122"/>
              <a:cs typeface="+mn-cs"/>
            </a:endParaRPr>
          </a:p>
          <a:p>
            <a:pPr algn="ctr" eaLnBrk="1" fontAlgn="auto" hangingPunct="1">
              <a:lnSpc>
                <a:spcPts val="6700"/>
              </a:lnSpc>
              <a:spcBef>
                <a:spcPts val="0"/>
              </a:spcBef>
              <a:spcAft>
                <a:spcPts val="0"/>
              </a:spcAft>
              <a:defRPr/>
            </a:pPr>
            <a:r>
              <a:rPr lang="zh-CN" altLang="en-US" sz="6000" dirty="0">
                <a:solidFill>
                  <a:schemeClr val="bg1"/>
                </a:solidFill>
                <a:effectLst>
                  <a:outerShdw blurRad="127000" dist="25400" dir="5400000" sx="103000" sy="103000" algn="t" rotWithShape="0">
                    <a:srgbClr val="002060">
                      <a:alpha val="30000"/>
                    </a:srgbClr>
                  </a:outerShdw>
                </a:effectLst>
                <a:latin typeface="YouSheBiaoTiHei" panose="00000500000000000000" pitchFamily="2" charset="-122"/>
                <a:ea typeface="YouSheBiaoTiHei" panose="00000500000000000000" pitchFamily="2" charset="-122"/>
                <a:cs typeface="+mn-cs"/>
              </a:rPr>
              <a:t>打造金融科技发展高地</a:t>
            </a:r>
            <a:endParaRPr lang="en-US" altLang="zh-CN" sz="6000" dirty="0">
              <a:solidFill>
                <a:schemeClr val="bg1"/>
              </a:solidFill>
              <a:effectLst>
                <a:outerShdw blurRad="127000" dist="25400" dir="5400000" sx="103000" sy="103000" algn="t" rotWithShape="0">
                  <a:srgbClr val="002060">
                    <a:alpha val="30000"/>
                  </a:srgbClr>
                </a:outerShdw>
              </a:effectLst>
              <a:latin typeface="YouSheBiaoTiHei" panose="00000500000000000000" pitchFamily="2" charset="-122"/>
              <a:ea typeface="YouSheBiaoTiHei" panose="00000500000000000000" pitchFamily="2" charset="-122"/>
              <a:cs typeface="+mn-cs"/>
            </a:endParaRPr>
          </a:p>
        </p:txBody>
      </p:sp>
      <p:sp>
        <p:nvSpPr>
          <p:cNvPr id="1048582" name="文本框 1"/>
          <p:cNvSpPr txBox="1"/>
          <p:nvPr/>
        </p:nvSpPr>
        <p:spPr>
          <a:xfrm>
            <a:off x="2283604" y="3034266"/>
            <a:ext cx="7624793" cy="706755"/>
          </a:xfrm>
          <a:prstGeom prst="rect">
            <a:avLst/>
          </a:prstGeom>
          <a:noFill/>
        </p:spPr>
        <p:txBody>
          <a:bodyPr wrap="square">
            <a:spAutoFit/>
          </a:bodyPr>
          <a:lstStyle/>
          <a:p>
            <a:pPr algn="ctr" eaLnBrk="1" fontAlgn="auto" hangingPunct="1">
              <a:spcBef>
                <a:spcPts val="0"/>
              </a:spcBef>
              <a:spcAft>
                <a:spcPts val="0"/>
              </a:spcAft>
              <a:defRPr/>
            </a:pPr>
            <a:r>
              <a:rPr lang="en-US" altLang="zh-CN" sz="2000" b="1" dirty="0">
                <a:solidFill>
                  <a:schemeClr val="bg1"/>
                </a:solidFill>
                <a:effectLst>
                  <a:outerShdw blurRad="127000" dist="25400" dir="5400000" sx="103000" sy="103000" algn="t" rotWithShape="0">
                    <a:srgbClr val="002060">
                      <a:alpha val="30000"/>
                    </a:srgbClr>
                  </a:outerShdw>
                </a:effectLst>
                <a:latin typeface="思源宋体 CN" panose="02020400000000000000" charset="-122"/>
                <a:ea typeface="思源宋体 CN" panose="02020400000000000000" charset="-122"/>
                <a:cs typeface="+mn-cs"/>
              </a:rPr>
              <a:t>Building a World-Leading Technology </a:t>
            </a:r>
            <a:r>
              <a:rPr lang="en-US" altLang="zh-CN" sz="2000" b="1" dirty="0" err="1">
                <a:solidFill>
                  <a:schemeClr val="bg1"/>
                </a:solidFill>
                <a:effectLst>
                  <a:outerShdw blurRad="127000" dist="25400" dir="5400000" sx="103000" sy="103000" algn="t" rotWithShape="0">
                    <a:srgbClr val="002060">
                      <a:alpha val="30000"/>
                    </a:srgbClr>
                  </a:outerShdw>
                </a:effectLst>
                <a:latin typeface="思源宋体 CN" panose="02020400000000000000" charset="-122"/>
                <a:ea typeface="思源宋体 CN" panose="02020400000000000000" charset="-122"/>
                <a:cs typeface="+mn-cs"/>
              </a:rPr>
              <a:t>Park</a:t>
            </a:r>
            <a:r>
              <a:rPr lang="en-US" altLang="zh-CN" sz="2000" b="1" dirty="0">
                <a:solidFill>
                  <a:schemeClr val="bg1"/>
                </a:solidFill>
                <a:effectLst>
                  <a:outerShdw blurRad="127000" dist="25400" dir="5400000" sx="103000" sy="103000" algn="t" rotWithShape="0">
                    <a:srgbClr val="002060">
                      <a:alpha val="30000"/>
                    </a:srgbClr>
                  </a:outerShdw>
                </a:effectLst>
                <a:latin typeface="思源宋体 CN" panose="02020400000000000000" charset="-122"/>
                <a:ea typeface="思源宋体 CN" panose="02020400000000000000" charset="-122"/>
                <a:cs typeface="+mn-cs"/>
              </a:rPr>
              <a:t> and Creating a Hub for Fintech Development</a:t>
            </a:r>
          </a:p>
        </p:txBody>
      </p:sp>
      <p:pic>
        <p:nvPicPr>
          <p:cNvPr id="12" name="图片 1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3518313" y="-3784253"/>
            <a:ext cx="10073206" cy="9828584"/>
          </a:xfrm>
          <a:prstGeom prst="rect">
            <a:avLst/>
          </a:prstGeom>
        </p:spPr>
      </p:pic>
      <p:pic>
        <p:nvPicPr>
          <p:cNvPr id="14" name="图片 13"/>
          <p:cNvPicPr>
            <a:picLocks noChangeAspect="1"/>
          </p:cNvPicPr>
          <p:nvPr/>
        </p:nvPicPr>
        <p:blipFill>
          <a:blip r:embed="rId10"/>
          <a:stretch>
            <a:fillRect/>
          </a:stretch>
        </p:blipFill>
        <p:spPr>
          <a:xfrm>
            <a:off x="967424" y="7981949"/>
            <a:ext cx="11174937" cy="2359356"/>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750"/>
                                        <p:tgtEl>
                                          <p:spTgt spid="12"/>
                                        </p:tgtEl>
                                      </p:cBhvr>
                                    </p:animEffect>
                                  </p:childTnLst>
                                </p:cTn>
                              </p:par>
                              <p:par>
                                <p:cTn id="8" presetID="42" presetClass="path" presetSubtype="0" accel="50000" decel="50000" fill="hold" nodeType="withEffect">
                                  <p:stCondLst>
                                    <p:cond delay="0"/>
                                  </p:stCondLst>
                                  <p:childTnLst>
                                    <p:animMotion origin="layout" path="M -4.16667E-6 -4.07407E-6 L -0.26158 0.10764 " pathEditMode="relative" rAng="0" ptsTypes="AA">
                                      <p:cBhvr>
                                        <p:cTn id="9" dur="2750" fill="hold"/>
                                        <p:tgtEl>
                                          <p:spTgt spid="12"/>
                                        </p:tgtEl>
                                        <p:attrNameLst>
                                          <p:attrName>ppt_x</p:attrName>
                                          <p:attrName>ppt_y</p:attrName>
                                        </p:attrNameLst>
                                      </p:cBhvr>
                                      <p:rCtr x="-13086" y="5370"/>
                                    </p:animMotion>
                                  </p:childTnLst>
                                </p:cTn>
                              </p:par>
                              <p:par>
                                <p:cTn id="10" presetID="8" presetClass="emph" presetSubtype="0" decel="100000" fill="hold" nodeType="withEffect">
                                  <p:stCondLst>
                                    <p:cond delay="0"/>
                                  </p:stCondLst>
                                  <p:childTnLst>
                                    <p:animRot by="1800000">
                                      <p:cBhvr>
                                        <p:cTn id="11" dur="275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gradFill>
            <a:gsLst>
              <a:gs pos="12000">
                <a:schemeClr val="accent2"/>
              </a:gs>
              <a:gs pos="69000">
                <a:schemeClr val="accent1"/>
              </a:gs>
            </a:gsLst>
            <a:path path="circle">
              <a:fillToRect r="100000" b="10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en-US">
              <a:solidFill>
                <a:prstClr val="white"/>
              </a:solidFill>
              <a:latin typeface="Roboto" panose="02000000000000000000" charset="0"/>
              <a:ea typeface="思源黑体" panose="020F0502020204030204" charset="-122"/>
            </a:endParaRPr>
          </a:p>
        </p:txBody>
      </p:sp>
      <p:grpSp>
        <p:nvGrpSpPr>
          <p:cNvPr id="370" name="组合 369"/>
          <p:cNvGrpSpPr/>
          <p:nvPr/>
        </p:nvGrpSpPr>
        <p:grpSpPr>
          <a:xfrm>
            <a:off x="460926" y="9528"/>
            <a:ext cx="11273057" cy="6508820"/>
            <a:chOff x="1859279" y="330362"/>
            <a:chExt cx="8476352" cy="4894061"/>
          </a:xfrm>
          <a:gradFill>
            <a:gsLst>
              <a:gs pos="1000">
                <a:schemeClr val="accent2">
                  <a:alpha val="28000"/>
                </a:schemeClr>
              </a:gs>
              <a:gs pos="73000">
                <a:schemeClr val="accent2">
                  <a:alpha val="5000"/>
                </a:schemeClr>
              </a:gs>
            </a:gsLst>
            <a:lin ang="16200000" scaled="1"/>
          </a:gradFill>
        </p:grpSpPr>
        <p:sp>
          <p:nvSpPr>
            <p:cNvPr id="371" name="任意多边形: 形状 370"/>
            <p:cNvSpPr/>
            <p:nvPr/>
          </p:nvSpPr>
          <p:spPr>
            <a:xfrm>
              <a:off x="1859279" y="2807250"/>
              <a:ext cx="1508146" cy="1679503"/>
            </a:xfrm>
            <a:custGeom>
              <a:avLst/>
              <a:gdLst>
                <a:gd name="connsiteX0" fmla="*/ 1507697 w 1508146"/>
                <a:gd name="connsiteY0" fmla="*/ 1504265 h 1679503"/>
                <a:gd name="connsiteX1" fmla="*/ 429831 w 1508146"/>
                <a:gd name="connsiteY1" fmla="*/ -183 h 1679503"/>
                <a:gd name="connsiteX2" fmla="*/ -450 w 1508146"/>
                <a:gd name="connsiteY2" fmla="*/ -183 h 1679503"/>
                <a:gd name="connsiteX3" fmla="*/ 1204479 w 1508146"/>
                <a:gd name="connsiteY3" fmla="*/ 1679320 h 1679503"/>
              </a:gdLst>
              <a:ahLst/>
              <a:cxnLst>
                <a:cxn ang="0">
                  <a:pos x="connsiteX0" y="connsiteY0"/>
                </a:cxn>
                <a:cxn ang="0">
                  <a:pos x="connsiteX1" y="connsiteY1"/>
                </a:cxn>
                <a:cxn ang="0">
                  <a:pos x="connsiteX2" y="connsiteY2"/>
                </a:cxn>
                <a:cxn ang="0">
                  <a:pos x="connsiteX3" y="connsiteY3"/>
                </a:cxn>
              </a:cxnLst>
              <a:rect l="l" t="t" r="r" b="b"/>
              <a:pathLst>
                <a:path w="1508146" h="1679503">
                  <a:moveTo>
                    <a:pt x="1507697" y="1504265"/>
                  </a:moveTo>
                  <a:cubicBezTo>
                    <a:pt x="801892" y="1085786"/>
                    <a:pt x="442656" y="543942"/>
                    <a:pt x="429831" y="-183"/>
                  </a:cubicBezTo>
                  <a:lnTo>
                    <a:pt x="-450" y="-183"/>
                  </a:lnTo>
                  <a:cubicBezTo>
                    <a:pt x="12532" y="632453"/>
                    <a:pt x="438800" y="1226695"/>
                    <a:pt x="1204479" y="1679320"/>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2" name="任意多边形: 形状 371"/>
            <p:cNvSpPr/>
            <p:nvPr/>
          </p:nvSpPr>
          <p:spPr>
            <a:xfrm>
              <a:off x="1859515" y="1068346"/>
              <a:ext cx="1508146" cy="1679503"/>
            </a:xfrm>
            <a:custGeom>
              <a:avLst/>
              <a:gdLst>
                <a:gd name="connsiteX0" fmla="*/ 429831 w 1508146"/>
                <a:gd name="connsiteY0" fmla="*/ 1679320 h 1679503"/>
                <a:gd name="connsiteX1" fmla="*/ 1507697 w 1508146"/>
                <a:gd name="connsiteY1" fmla="*/ 174871 h 1679503"/>
                <a:gd name="connsiteX2" fmla="*/ 1204479 w 1508146"/>
                <a:gd name="connsiteY2" fmla="*/ -183 h 1679503"/>
                <a:gd name="connsiteX3" fmla="*/ -450 w 1508146"/>
                <a:gd name="connsiteY3" fmla="*/ 1679320 h 1679503"/>
              </a:gdLst>
              <a:ahLst/>
              <a:cxnLst>
                <a:cxn ang="0">
                  <a:pos x="connsiteX0" y="connsiteY0"/>
                </a:cxn>
                <a:cxn ang="0">
                  <a:pos x="connsiteX1" y="connsiteY1"/>
                </a:cxn>
                <a:cxn ang="0">
                  <a:pos x="connsiteX2" y="connsiteY2"/>
                </a:cxn>
                <a:cxn ang="0">
                  <a:pos x="connsiteX3" y="connsiteY3"/>
                </a:cxn>
              </a:cxnLst>
              <a:rect l="l" t="t" r="r" b="b"/>
              <a:pathLst>
                <a:path w="1508146" h="1679503">
                  <a:moveTo>
                    <a:pt x="429831" y="1679320"/>
                  </a:moveTo>
                  <a:cubicBezTo>
                    <a:pt x="442420" y="1135195"/>
                    <a:pt x="801656" y="593587"/>
                    <a:pt x="1507697" y="174871"/>
                  </a:cubicBezTo>
                  <a:lnTo>
                    <a:pt x="1204479" y="-183"/>
                  </a:lnTo>
                  <a:cubicBezTo>
                    <a:pt x="438800" y="452442"/>
                    <a:pt x="12532" y="1046684"/>
                    <a:pt x="-450" y="1679320"/>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3" name="任意多边形: 形状 372"/>
            <p:cNvSpPr/>
            <p:nvPr/>
          </p:nvSpPr>
          <p:spPr>
            <a:xfrm>
              <a:off x="3136746" y="330676"/>
              <a:ext cx="2909215" cy="870710"/>
            </a:xfrm>
            <a:custGeom>
              <a:avLst/>
              <a:gdLst>
                <a:gd name="connsiteX0" fmla="*/ -450 w 2909215"/>
                <a:gd name="connsiteY0" fmla="*/ 695473 h 870710"/>
                <a:gd name="connsiteX1" fmla="*/ 302691 w 2909215"/>
                <a:gd name="connsiteY1" fmla="*/ 870528 h 870710"/>
                <a:gd name="connsiteX2" fmla="*/ 2908766 w 2909215"/>
                <a:gd name="connsiteY2" fmla="*/ 248040 h 870710"/>
                <a:gd name="connsiteX3" fmla="*/ 2908766 w 2909215"/>
                <a:gd name="connsiteY3" fmla="*/ -183 h 870710"/>
                <a:gd name="connsiteX4" fmla="*/ -450 w 2909215"/>
                <a:gd name="connsiteY4" fmla="*/ 695473 h 87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9215" h="870710">
                  <a:moveTo>
                    <a:pt x="-450" y="695473"/>
                  </a:moveTo>
                  <a:lnTo>
                    <a:pt x="302691" y="870528"/>
                  </a:lnTo>
                  <a:cubicBezTo>
                    <a:pt x="1027850" y="462984"/>
                    <a:pt x="1966459" y="255908"/>
                    <a:pt x="2908766" y="248040"/>
                  </a:cubicBezTo>
                  <a:lnTo>
                    <a:pt x="2908766" y="-183"/>
                  </a:lnTo>
                  <a:cubicBezTo>
                    <a:pt x="1812961" y="7291"/>
                    <a:pt x="783796" y="253390"/>
                    <a:pt x="-450" y="69547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4" name="任意多边形: 形状 373"/>
            <p:cNvSpPr/>
            <p:nvPr/>
          </p:nvSpPr>
          <p:spPr>
            <a:xfrm>
              <a:off x="3136746" y="4353712"/>
              <a:ext cx="2909215" cy="870396"/>
            </a:xfrm>
            <a:custGeom>
              <a:avLst/>
              <a:gdLst>
                <a:gd name="connsiteX0" fmla="*/ 2908766 w 2909215"/>
                <a:gd name="connsiteY0" fmla="*/ 621989 h 870396"/>
                <a:gd name="connsiteX1" fmla="*/ 302926 w 2909215"/>
                <a:gd name="connsiteY1" fmla="*/ -183 h 870396"/>
                <a:gd name="connsiteX2" fmla="*/ -450 w 2909215"/>
                <a:gd name="connsiteY2" fmla="*/ 174557 h 870396"/>
                <a:gd name="connsiteX3" fmla="*/ 2908529 w 2909215"/>
                <a:gd name="connsiteY3" fmla="*/ 870213 h 870396"/>
              </a:gdLst>
              <a:ahLst/>
              <a:cxnLst>
                <a:cxn ang="0">
                  <a:pos x="connsiteX0" y="connsiteY0"/>
                </a:cxn>
                <a:cxn ang="0">
                  <a:pos x="connsiteX1" y="connsiteY1"/>
                </a:cxn>
                <a:cxn ang="0">
                  <a:pos x="connsiteX2" y="connsiteY2"/>
                </a:cxn>
                <a:cxn ang="0">
                  <a:pos x="connsiteX3" y="connsiteY3"/>
                </a:cxn>
              </a:cxnLst>
              <a:rect l="l" t="t" r="r" b="b"/>
              <a:pathLst>
                <a:path w="2909215" h="870396">
                  <a:moveTo>
                    <a:pt x="2908766" y="621989"/>
                  </a:moveTo>
                  <a:cubicBezTo>
                    <a:pt x="1966459" y="615144"/>
                    <a:pt x="1027850" y="407360"/>
                    <a:pt x="302926" y="-183"/>
                  </a:cubicBezTo>
                  <a:lnTo>
                    <a:pt x="-450" y="174557"/>
                  </a:lnTo>
                  <a:cubicBezTo>
                    <a:pt x="783560" y="616639"/>
                    <a:pt x="1812726" y="862739"/>
                    <a:pt x="2908529" y="87021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5" name="任意多边形: 形状 374"/>
            <p:cNvSpPr/>
            <p:nvPr/>
          </p:nvSpPr>
          <p:spPr>
            <a:xfrm>
              <a:off x="6148870" y="4353712"/>
              <a:ext cx="2908978" cy="870711"/>
            </a:xfrm>
            <a:custGeom>
              <a:avLst/>
              <a:gdLst>
                <a:gd name="connsiteX0" fmla="*/ 2605390 w 2908978"/>
                <a:gd name="connsiteY0" fmla="*/ -183 h 870711"/>
                <a:gd name="connsiteX1" fmla="*/ -450 w 2908978"/>
                <a:gd name="connsiteY1" fmla="*/ 621989 h 870711"/>
                <a:gd name="connsiteX2" fmla="*/ -450 w 2908978"/>
                <a:gd name="connsiteY2" fmla="*/ 870528 h 870711"/>
                <a:gd name="connsiteX3" fmla="*/ 2908529 w 2908978"/>
                <a:gd name="connsiteY3" fmla="*/ 174871 h 870711"/>
              </a:gdLst>
              <a:ahLst/>
              <a:cxnLst>
                <a:cxn ang="0">
                  <a:pos x="connsiteX0" y="connsiteY0"/>
                </a:cxn>
                <a:cxn ang="0">
                  <a:pos x="connsiteX1" y="connsiteY1"/>
                </a:cxn>
                <a:cxn ang="0">
                  <a:pos x="connsiteX2" y="connsiteY2"/>
                </a:cxn>
                <a:cxn ang="0">
                  <a:pos x="connsiteX3" y="connsiteY3"/>
                </a:cxn>
              </a:cxnLst>
              <a:rect l="l" t="t" r="r" b="b"/>
              <a:pathLst>
                <a:path w="2908978" h="870711">
                  <a:moveTo>
                    <a:pt x="2605390" y="-183"/>
                  </a:moveTo>
                  <a:cubicBezTo>
                    <a:pt x="1880545" y="407360"/>
                    <a:pt x="942015" y="614751"/>
                    <a:pt x="-450" y="621989"/>
                  </a:cubicBezTo>
                  <a:lnTo>
                    <a:pt x="-450" y="870528"/>
                  </a:lnTo>
                  <a:cubicBezTo>
                    <a:pt x="1095355" y="862660"/>
                    <a:pt x="2124520" y="616954"/>
                    <a:pt x="2908529" y="174871"/>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6" name="任意多边形: 形状 375"/>
            <p:cNvSpPr/>
            <p:nvPr/>
          </p:nvSpPr>
          <p:spPr>
            <a:xfrm>
              <a:off x="8827170" y="2807250"/>
              <a:ext cx="1508146" cy="1679503"/>
            </a:xfrm>
            <a:custGeom>
              <a:avLst/>
              <a:gdLst>
                <a:gd name="connsiteX0" fmla="*/ 1077416 w 1508146"/>
                <a:gd name="connsiteY0" fmla="*/ -183 h 1679503"/>
                <a:gd name="connsiteX1" fmla="*/ -450 w 1508146"/>
                <a:gd name="connsiteY1" fmla="*/ 1504265 h 1679503"/>
                <a:gd name="connsiteX2" fmla="*/ 302769 w 1508146"/>
                <a:gd name="connsiteY2" fmla="*/ 1679320 h 1679503"/>
                <a:gd name="connsiteX3" fmla="*/ 1507697 w 1508146"/>
                <a:gd name="connsiteY3" fmla="*/ -183 h 1679503"/>
              </a:gdLst>
              <a:ahLst/>
              <a:cxnLst>
                <a:cxn ang="0">
                  <a:pos x="connsiteX0" y="connsiteY0"/>
                </a:cxn>
                <a:cxn ang="0">
                  <a:pos x="connsiteX1" y="connsiteY1"/>
                </a:cxn>
                <a:cxn ang="0">
                  <a:pos x="connsiteX2" y="connsiteY2"/>
                </a:cxn>
                <a:cxn ang="0">
                  <a:pos x="connsiteX3" y="connsiteY3"/>
                </a:cxn>
              </a:cxnLst>
              <a:rect l="l" t="t" r="r" b="b"/>
              <a:pathLst>
                <a:path w="1508146" h="1679503">
                  <a:moveTo>
                    <a:pt x="1077416" y="-183"/>
                  </a:moveTo>
                  <a:cubicBezTo>
                    <a:pt x="1064828" y="543942"/>
                    <a:pt x="705592" y="1085550"/>
                    <a:pt x="-450" y="1504265"/>
                  </a:cubicBezTo>
                  <a:lnTo>
                    <a:pt x="302769" y="1679320"/>
                  </a:lnTo>
                  <a:cubicBezTo>
                    <a:pt x="1068447" y="1226695"/>
                    <a:pt x="1494716" y="632453"/>
                    <a:pt x="1507697" y="-18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7" name="任意多边形: 形状 376"/>
            <p:cNvSpPr/>
            <p:nvPr/>
          </p:nvSpPr>
          <p:spPr>
            <a:xfrm>
              <a:off x="6148870" y="330362"/>
              <a:ext cx="2908978" cy="870710"/>
            </a:xfrm>
            <a:custGeom>
              <a:avLst/>
              <a:gdLst>
                <a:gd name="connsiteX0" fmla="*/ -450 w 2908978"/>
                <a:gd name="connsiteY0" fmla="*/ 248355 h 870710"/>
                <a:gd name="connsiteX1" fmla="*/ 2605390 w 2908978"/>
                <a:gd name="connsiteY1" fmla="*/ 870527 h 870710"/>
                <a:gd name="connsiteX2" fmla="*/ 2908529 w 2908978"/>
                <a:gd name="connsiteY2" fmla="*/ 695473 h 870710"/>
                <a:gd name="connsiteX3" fmla="*/ -450 w 2908978"/>
                <a:gd name="connsiteY3" fmla="*/ -183 h 870710"/>
              </a:gdLst>
              <a:ahLst/>
              <a:cxnLst>
                <a:cxn ang="0">
                  <a:pos x="connsiteX0" y="connsiteY0"/>
                </a:cxn>
                <a:cxn ang="0">
                  <a:pos x="connsiteX1" y="connsiteY1"/>
                </a:cxn>
                <a:cxn ang="0">
                  <a:pos x="connsiteX2" y="connsiteY2"/>
                </a:cxn>
                <a:cxn ang="0">
                  <a:pos x="connsiteX3" y="connsiteY3"/>
                </a:cxn>
              </a:cxnLst>
              <a:rect l="l" t="t" r="r" b="b"/>
              <a:pathLst>
                <a:path w="2908978" h="870710">
                  <a:moveTo>
                    <a:pt x="-450" y="248355"/>
                  </a:moveTo>
                  <a:cubicBezTo>
                    <a:pt x="942015" y="255593"/>
                    <a:pt x="1880545" y="462984"/>
                    <a:pt x="2605390" y="870527"/>
                  </a:cubicBezTo>
                  <a:lnTo>
                    <a:pt x="2908529" y="695473"/>
                  </a:lnTo>
                  <a:cubicBezTo>
                    <a:pt x="2124520" y="253390"/>
                    <a:pt x="1095355" y="7291"/>
                    <a:pt x="-450" y="-18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8" name="任意多边形: 形状 377"/>
            <p:cNvSpPr/>
            <p:nvPr/>
          </p:nvSpPr>
          <p:spPr>
            <a:xfrm>
              <a:off x="8827406" y="1068346"/>
              <a:ext cx="1508225" cy="1679503"/>
            </a:xfrm>
            <a:custGeom>
              <a:avLst/>
              <a:gdLst>
                <a:gd name="connsiteX0" fmla="*/ -450 w 1508225"/>
                <a:gd name="connsiteY0" fmla="*/ 174871 h 1679503"/>
                <a:gd name="connsiteX1" fmla="*/ 1077416 w 1508225"/>
                <a:gd name="connsiteY1" fmla="*/ 1679320 h 1679503"/>
                <a:gd name="connsiteX2" fmla="*/ 1507776 w 1508225"/>
                <a:gd name="connsiteY2" fmla="*/ 1679320 h 1679503"/>
                <a:gd name="connsiteX3" fmla="*/ 302847 w 1508225"/>
                <a:gd name="connsiteY3" fmla="*/ -183 h 1679503"/>
              </a:gdLst>
              <a:ahLst/>
              <a:cxnLst>
                <a:cxn ang="0">
                  <a:pos x="connsiteX0" y="connsiteY0"/>
                </a:cxn>
                <a:cxn ang="0">
                  <a:pos x="connsiteX1" y="connsiteY1"/>
                </a:cxn>
                <a:cxn ang="0">
                  <a:pos x="connsiteX2" y="connsiteY2"/>
                </a:cxn>
                <a:cxn ang="0">
                  <a:pos x="connsiteX3" y="connsiteY3"/>
                </a:cxn>
              </a:cxnLst>
              <a:rect l="l" t="t" r="r" b="b"/>
              <a:pathLst>
                <a:path w="1508225" h="1679503">
                  <a:moveTo>
                    <a:pt x="-450" y="174871"/>
                  </a:moveTo>
                  <a:cubicBezTo>
                    <a:pt x="705356" y="593351"/>
                    <a:pt x="1064592" y="1135195"/>
                    <a:pt x="1077416" y="1679320"/>
                  </a:cubicBezTo>
                  <a:lnTo>
                    <a:pt x="1507776" y="1679320"/>
                  </a:lnTo>
                  <a:cubicBezTo>
                    <a:pt x="1494794" y="1046684"/>
                    <a:pt x="1068526" y="452442"/>
                    <a:pt x="302847" y="-18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379" name="图形 37"/>
          <p:cNvGrpSpPr/>
          <p:nvPr/>
        </p:nvGrpSpPr>
        <p:grpSpPr>
          <a:xfrm>
            <a:off x="3008412" y="813893"/>
            <a:ext cx="6176228" cy="3565839"/>
            <a:chOff x="2568801" y="7012435"/>
            <a:chExt cx="7055468" cy="4073471"/>
          </a:xfrm>
          <a:gradFill>
            <a:gsLst>
              <a:gs pos="0">
                <a:schemeClr val="accent1">
                  <a:lumMod val="20000"/>
                  <a:lumOff val="80000"/>
                  <a:alpha val="31000"/>
                </a:schemeClr>
              </a:gs>
              <a:gs pos="100000">
                <a:schemeClr val="accent1">
                  <a:lumMod val="20000"/>
                  <a:lumOff val="80000"/>
                  <a:alpha val="0"/>
                </a:schemeClr>
              </a:gs>
            </a:gsLst>
            <a:lin ang="16200000" scaled="1"/>
          </a:gradFill>
        </p:grpSpPr>
        <p:sp>
          <p:nvSpPr>
            <p:cNvPr id="380" name="任意多边形: 形状 379"/>
            <p:cNvSpPr/>
            <p:nvPr/>
          </p:nvSpPr>
          <p:spPr>
            <a:xfrm>
              <a:off x="3892970" y="10479352"/>
              <a:ext cx="129730" cy="82772"/>
            </a:xfrm>
            <a:custGeom>
              <a:avLst/>
              <a:gdLst>
                <a:gd name="connsiteX0" fmla="*/ 129730 w 129730"/>
                <a:gd name="connsiteY0" fmla="*/ 15240 h 82772"/>
                <a:gd name="connsiteX1" fmla="*/ 31623 w 129730"/>
                <a:gd name="connsiteY1" fmla="*/ 82772 h 82772"/>
                <a:gd name="connsiteX2" fmla="*/ 0 w 129730"/>
                <a:gd name="connsiteY2" fmla="*/ 67532 h 82772"/>
                <a:gd name="connsiteX3" fmla="*/ 98108 w 129730"/>
                <a:gd name="connsiteY3" fmla="*/ 0 h 82772"/>
                <a:gd name="connsiteX4" fmla="*/ 129730 w 129730"/>
                <a:gd name="connsiteY4" fmla="*/ 15240 h 82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772">
                  <a:moveTo>
                    <a:pt x="129730" y="15240"/>
                  </a:moveTo>
                  <a:lnTo>
                    <a:pt x="31623" y="82772"/>
                  </a:lnTo>
                  <a:lnTo>
                    <a:pt x="0" y="67532"/>
                  </a:lnTo>
                  <a:lnTo>
                    <a:pt x="98108" y="0"/>
                  </a:lnTo>
                  <a:lnTo>
                    <a:pt x="129730" y="1524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1" name="任意多边形: 形状 380"/>
            <p:cNvSpPr/>
            <p:nvPr/>
          </p:nvSpPr>
          <p:spPr>
            <a:xfrm>
              <a:off x="4127380" y="10579842"/>
              <a:ext cx="121443" cy="85820"/>
            </a:xfrm>
            <a:custGeom>
              <a:avLst/>
              <a:gdLst>
                <a:gd name="connsiteX0" fmla="*/ 121444 w 121443"/>
                <a:gd name="connsiteY0" fmla="*/ 13621 h 85820"/>
                <a:gd name="connsiteX1" fmla="*/ 33814 w 121443"/>
                <a:gd name="connsiteY1" fmla="*/ 85820 h 85820"/>
                <a:gd name="connsiteX2" fmla="*/ 0 w 121443"/>
                <a:gd name="connsiteY2" fmla="*/ 72199 h 85820"/>
                <a:gd name="connsiteX3" fmla="*/ 87630 w 121443"/>
                <a:gd name="connsiteY3" fmla="*/ 0 h 85820"/>
                <a:gd name="connsiteX4" fmla="*/ 121444 w 121443"/>
                <a:gd name="connsiteY4" fmla="*/ 13621 h 85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43" h="85820">
                  <a:moveTo>
                    <a:pt x="121444" y="13621"/>
                  </a:moveTo>
                  <a:lnTo>
                    <a:pt x="33814" y="85820"/>
                  </a:lnTo>
                  <a:lnTo>
                    <a:pt x="0" y="72199"/>
                  </a:lnTo>
                  <a:lnTo>
                    <a:pt x="87630" y="0"/>
                  </a:lnTo>
                  <a:lnTo>
                    <a:pt x="121444" y="1362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2" name="任意多边形: 形状 381"/>
            <p:cNvSpPr/>
            <p:nvPr/>
          </p:nvSpPr>
          <p:spPr>
            <a:xfrm>
              <a:off x="4376840" y="10668710"/>
              <a:ext cx="112110" cy="88201"/>
            </a:xfrm>
            <a:custGeom>
              <a:avLst/>
              <a:gdLst>
                <a:gd name="connsiteX0" fmla="*/ 112109 w 112109"/>
                <a:gd name="connsiteY0" fmla="*/ 11906 h 88201"/>
                <a:gd name="connsiteX1" fmla="*/ 35814 w 112109"/>
                <a:gd name="connsiteY1" fmla="*/ 88202 h 88201"/>
                <a:gd name="connsiteX2" fmla="*/ 0 w 112109"/>
                <a:gd name="connsiteY2" fmla="*/ 76295 h 88201"/>
                <a:gd name="connsiteX3" fmla="*/ 76390 w 112109"/>
                <a:gd name="connsiteY3" fmla="*/ 0 h 88201"/>
                <a:gd name="connsiteX4" fmla="*/ 112109 w 112109"/>
                <a:gd name="connsiteY4" fmla="*/ 11906 h 88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09" h="88201">
                  <a:moveTo>
                    <a:pt x="112109" y="11906"/>
                  </a:moveTo>
                  <a:lnTo>
                    <a:pt x="35814" y="88202"/>
                  </a:lnTo>
                  <a:lnTo>
                    <a:pt x="0" y="76295"/>
                  </a:lnTo>
                  <a:lnTo>
                    <a:pt x="76390" y="0"/>
                  </a:lnTo>
                  <a:lnTo>
                    <a:pt x="112109" y="11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3" name="任意多边形: 形状 382"/>
            <p:cNvSpPr/>
            <p:nvPr/>
          </p:nvSpPr>
          <p:spPr>
            <a:xfrm>
              <a:off x="4639446" y="10745196"/>
              <a:ext cx="101917" cy="90011"/>
            </a:xfrm>
            <a:custGeom>
              <a:avLst/>
              <a:gdLst>
                <a:gd name="connsiteX0" fmla="*/ 101918 w 101917"/>
                <a:gd name="connsiteY0" fmla="*/ 10096 h 90011"/>
                <a:gd name="connsiteX1" fmla="*/ 37433 w 101917"/>
                <a:gd name="connsiteY1" fmla="*/ 90011 h 90011"/>
                <a:gd name="connsiteX2" fmla="*/ 0 w 101917"/>
                <a:gd name="connsiteY2" fmla="*/ 79915 h 90011"/>
                <a:gd name="connsiteX3" fmla="*/ 64484 w 101917"/>
                <a:gd name="connsiteY3" fmla="*/ 0 h 90011"/>
                <a:gd name="connsiteX4" fmla="*/ 101918 w 101917"/>
                <a:gd name="connsiteY4" fmla="*/ 10096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90011">
                  <a:moveTo>
                    <a:pt x="101918" y="10096"/>
                  </a:moveTo>
                  <a:lnTo>
                    <a:pt x="37433" y="90011"/>
                  </a:lnTo>
                  <a:lnTo>
                    <a:pt x="0" y="79915"/>
                  </a:lnTo>
                  <a:lnTo>
                    <a:pt x="64484" y="0"/>
                  </a:lnTo>
                  <a:lnTo>
                    <a:pt x="101918" y="10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4" name="任意多边形: 形状 383"/>
            <p:cNvSpPr/>
            <p:nvPr/>
          </p:nvSpPr>
          <p:spPr>
            <a:xfrm>
              <a:off x="4913003" y="10808824"/>
              <a:ext cx="91058" cy="90963"/>
            </a:xfrm>
            <a:custGeom>
              <a:avLst/>
              <a:gdLst>
                <a:gd name="connsiteX0" fmla="*/ 91059 w 91058"/>
                <a:gd name="connsiteY0" fmla="*/ 8191 h 90963"/>
                <a:gd name="connsiteX1" fmla="*/ 38862 w 91058"/>
                <a:gd name="connsiteY1" fmla="*/ 90964 h 90963"/>
                <a:gd name="connsiteX2" fmla="*/ 0 w 91058"/>
                <a:gd name="connsiteY2" fmla="*/ 82868 h 90963"/>
                <a:gd name="connsiteX3" fmla="*/ 52292 w 91058"/>
                <a:gd name="connsiteY3" fmla="*/ 0 h 90963"/>
                <a:gd name="connsiteX4" fmla="*/ 91059 w 91058"/>
                <a:gd name="connsiteY4" fmla="*/ 8191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058" h="90963">
                  <a:moveTo>
                    <a:pt x="91059" y="8191"/>
                  </a:moveTo>
                  <a:lnTo>
                    <a:pt x="38862" y="90964"/>
                  </a:lnTo>
                  <a:lnTo>
                    <a:pt x="0" y="82868"/>
                  </a:lnTo>
                  <a:lnTo>
                    <a:pt x="52292" y="0"/>
                  </a:lnTo>
                  <a:lnTo>
                    <a:pt x="91059" y="81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5" name="任意多边形: 形状 384"/>
            <p:cNvSpPr/>
            <p:nvPr/>
          </p:nvSpPr>
          <p:spPr>
            <a:xfrm>
              <a:off x="5195706" y="10859022"/>
              <a:ext cx="79343" cy="91345"/>
            </a:xfrm>
            <a:custGeom>
              <a:avLst/>
              <a:gdLst>
                <a:gd name="connsiteX0" fmla="*/ 79343 w 79343"/>
                <a:gd name="connsiteY0" fmla="*/ 6191 h 91345"/>
                <a:gd name="connsiteX1" fmla="*/ 39814 w 79343"/>
                <a:gd name="connsiteY1" fmla="*/ 91345 h 91345"/>
                <a:gd name="connsiteX2" fmla="*/ 0 w 79343"/>
                <a:gd name="connsiteY2" fmla="*/ 85154 h 91345"/>
                <a:gd name="connsiteX3" fmla="*/ 39529 w 79343"/>
                <a:gd name="connsiteY3" fmla="*/ 0 h 91345"/>
                <a:gd name="connsiteX4" fmla="*/ 79343 w 79343"/>
                <a:gd name="connsiteY4" fmla="*/ 6191 h 91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3" h="91345">
                  <a:moveTo>
                    <a:pt x="79343" y="6191"/>
                  </a:moveTo>
                  <a:lnTo>
                    <a:pt x="39814" y="91345"/>
                  </a:lnTo>
                  <a:lnTo>
                    <a:pt x="0" y="85154"/>
                  </a:lnTo>
                  <a:lnTo>
                    <a:pt x="39529" y="0"/>
                  </a:lnTo>
                  <a:lnTo>
                    <a:pt x="79343" y="61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6" name="任意多边形: 形状 385"/>
            <p:cNvSpPr/>
            <p:nvPr/>
          </p:nvSpPr>
          <p:spPr>
            <a:xfrm>
              <a:off x="5485173" y="10895502"/>
              <a:ext cx="67152" cy="90963"/>
            </a:xfrm>
            <a:custGeom>
              <a:avLst/>
              <a:gdLst>
                <a:gd name="connsiteX0" fmla="*/ 67151 w 67151"/>
                <a:gd name="connsiteY0" fmla="*/ 4191 h 90963"/>
                <a:gd name="connsiteX1" fmla="*/ 40672 w 67151"/>
                <a:gd name="connsiteY1" fmla="*/ 90964 h 90963"/>
                <a:gd name="connsiteX2" fmla="*/ 0 w 67151"/>
                <a:gd name="connsiteY2" fmla="*/ 86773 h 90963"/>
                <a:gd name="connsiteX3" fmla="*/ 26479 w 67151"/>
                <a:gd name="connsiteY3" fmla="*/ 0 h 90963"/>
                <a:gd name="connsiteX4" fmla="*/ 67151 w 67151"/>
                <a:gd name="connsiteY4" fmla="*/ 4191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 h="90963">
                  <a:moveTo>
                    <a:pt x="67151" y="4191"/>
                  </a:moveTo>
                  <a:lnTo>
                    <a:pt x="40672" y="90964"/>
                  </a:lnTo>
                  <a:lnTo>
                    <a:pt x="0" y="86773"/>
                  </a:lnTo>
                  <a:lnTo>
                    <a:pt x="26479" y="0"/>
                  </a:lnTo>
                  <a:lnTo>
                    <a:pt x="67151" y="41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7" name="任意多边形: 形状 386"/>
            <p:cNvSpPr/>
            <p:nvPr/>
          </p:nvSpPr>
          <p:spPr>
            <a:xfrm>
              <a:off x="5779304" y="10917886"/>
              <a:ext cx="54483" cy="89915"/>
            </a:xfrm>
            <a:custGeom>
              <a:avLst/>
              <a:gdLst>
                <a:gd name="connsiteX0" fmla="*/ 54483 w 54483"/>
                <a:gd name="connsiteY0" fmla="*/ 2095 h 89915"/>
                <a:gd name="connsiteX1" fmla="*/ 41148 w 54483"/>
                <a:gd name="connsiteY1" fmla="*/ 89915 h 89915"/>
                <a:gd name="connsiteX2" fmla="*/ 0 w 54483"/>
                <a:gd name="connsiteY2" fmla="*/ 87820 h 89915"/>
                <a:gd name="connsiteX3" fmla="*/ 13335 w 54483"/>
                <a:gd name="connsiteY3" fmla="*/ 0 h 89915"/>
                <a:gd name="connsiteX4" fmla="*/ 54483 w 54483"/>
                <a:gd name="connsiteY4" fmla="*/ 2095 h 89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3" h="89915">
                  <a:moveTo>
                    <a:pt x="54483" y="2095"/>
                  </a:moveTo>
                  <a:lnTo>
                    <a:pt x="41148" y="89915"/>
                  </a:lnTo>
                  <a:lnTo>
                    <a:pt x="0" y="87820"/>
                  </a:lnTo>
                  <a:lnTo>
                    <a:pt x="13335" y="0"/>
                  </a:lnTo>
                  <a:lnTo>
                    <a:pt x="54483" y="209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8" name="任意多边形: 形状 387"/>
            <p:cNvSpPr/>
            <p:nvPr/>
          </p:nvSpPr>
          <p:spPr>
            <a:xfrm>
              <a:off x="6075913" y="10926077"/>
              <a:ext cx="41243" cy="88106"/>
            </a:xfrm>
            <a:custGeom>
              <a:avLst/>
              <a:gdLst>
                <a:gd name="connsiteX0" fmla="*/ 0 w 41243"/>
                <a:gd name="connsiteY0" fmla="*/ 0 h 88106"/>
                <a:gd name="connsiteX1" fmla="*/ 41243 w 41243"/>
                <a:gd name="connsiteY1" fmla="*/ 0 h 88106"/>
                <a:gd name="connsiteX2" fmla="*/ 41243 w 41243"/>
                <a:gd name="connsiteY2" fmla="*/ 88106 h 88106"/>
                <a:gd name="connsiteX3" fmla="*/ 0 w 41243"/>
                <a:gd name="connsiteY3" fmla="*/ 88106 h 88106"/>
              </a:gdLst>
              <a:ahLst/>
              <a:cxnLst>
                <a:cxn ang="0">
                  <a:pos x="connsiteX0" y="connsiteY0"/>
                </a:cxn>
                <a:cxn ang="0">
                  <a:pos x="connsiteX1" y="connsiteY1"/>
                </a:cxn>
                <a:cxn ang="0">
                  <a:pos x="connsiteX2" y="connsiteY2"/>
                </a:cxn>
                <a:cxn ang="0">
                  <a:pos x="connsiteX3" y="connsiteY3"/>
                </a:cxn>
              </a:cxnLst>
              <a:rect l="l" t="t" r="r" b="b"/>
              <a:pathLst>
                <a:path w="41243" h="88106">
                  <a:moveTo>
                    <a:pt x="0" y="0"/>
                  </a:moveTo>
                  <a:lnTo>
                    <a:pt x="41243" y="0"/>
                  </a:lnTo>
                  <a:lnTo>
                    <a:pt x="41243" y="88106"/>
                  </a:lnTo>
                  <a:lnTo>
                    <a:pt x="0" y="881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9" name="任意多边形: 形状 388"/>
            <p:cNvSpPr/>
            <p:nvPr/>
          </p:nvSpPr>
          <p:spPr>
            <a:xfrm>
              <a:off x="6359283" y="10917886"/>
              <a:ext cx="54483" cy="89915"/>
            </a:xfrm>
            <a:custGeom>
              <a:avLst/>
              <a:gdLst>
                <a:gd name="connsiteX0" fmla="*/ 41148 w 54483"/>
                <a:gd name="connsiteY0" fmla="*/ 0 h 89915"/>
                <a:gd name="connsiteX1" fmla="*/ 54483 w 54483"/>
                <a:gd name="connsiteY1" fmla="*/ 87820 h 89915"/>
                <a:gd name="connsiteX2" fmla="*/ 13335 w 54483"/>
                <a:gd name="connsiteY2" fmla="*/ 89915 h 89915"/>
                <a:gd name="connsiteX3" fmla="*/ 0 w 54483"/>
                <a:gd name="connsiteY3" fmla="*/ 2095 h 89915"/>
                <a:gd name="connsiteX4" fmla="*/ 41148 w 54483"/>
                <a:gd name="connsiteY4" fmla="*/ 0 h 89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3" h="89915">
                  <a:moveTo>
                    <a:pt x="41148" y="0"/>
                  </a:moveTo>
                  <a:lnTo>
                    <a:pt x="54483" y="87820"/>
                  </a:lnTo>
                  <a:lnTo>
                    <a:pt x="13335" y="89915"/>
                  </a:lnTo>
                  <a:lnTo>
                    <a:pt x="0" y="2095"/>
                  </a:lnTo>
                  <a:lnTo>
                    <a:pt x="4114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0" name="任意多边形: 形状 389"/>
            <p:cNvSpPr/>
            <p:nvPr/>
          </p:nvSpPr>
          <p:spPr>
            <a:xfrm>
              <a:off x="6640653" y="10895502"/>
              <a:ext cx="67247" cy="90963"/>
            </a:xfrm>
            <a:custGeom>
              <a:avLst/>
              <a:gdLst>
                <a:gd name="connsiteX0" fmla="*/ 40671 w 67246"/>
                <a:gd name="connsiteY0" fmla="*/ 0 h 90963"/>
                <a:gd name="connsiteX1" fmla="*/ 67246 w 67246"/>
                <a:gd name="connsiteY1" fmla="*/ 86773 h 90963"/>
                <a:gd name="connsiteX2" fmla="*/ 26575 w 67246"/>
                <a:gd name="connsiteY2" fmla="*/ 90964 h 90963"/>
                <a:gd name="connsiteX3" fmla="*/ 0 w 67246"/>
                <a:gd name="connsiteY3" fmla="*/ 4191 h 90963"/>
                <a:gd name="connsiteX4" fmla="*/ 40671 w 67246"/>
                <a:gd name="connsiteY4" fmla="*/ 0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46" h="90963">
                  <a:moveTo>
                    <a:pt x="40671" y="0"/>
                  </a:moveTo>
                  <a:lnTo>
                    <a:pt x="67246" y="86773"/>
                  </a:lnTo>
                  <a:lnTo>
                    <a:pt x="26575" y="90964"/>
                  </a:lnTo>
                  <a:lnTo>
                    <a:pt x="0" y="4191"/>
                  </a:lnTo>
                  <a:lnTo>
                    <a:pt x="4067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1" name="任意多边形: 形状 390"/>
            <p:cNvSpPr/>
            <p:nvPr/>
          </p:nvSpPr>
          <p:spPr>
            <a:xfrm>
              <a:off x="6918021" y="10859022"/>
              <a:ext cx="79342" cy="91345"/>
            </a:xfrm>
            <a:custGeom>
              <a:avLst/>
              <a:gdLst>
                <a:gd name="connsiteX0" fmla="*/ 39814 w 79342"/>
                <a:gd name="connsiteY0" fmla="*/ 0 h 91345"/>
                <a:gd name="connsiteX1" fmla="*/ 79343 w 79342"/>
                <a:gd name="connsiteY1" fmla="*/ 85154 h 91345"/>
                <a:gd name="connsiteX2" fmla="*/ 39433 w 79342"/>
                <a:gd name="connsiteY2" fmla="*/ 91345 h 91345"/>
                <a:gd name="connsiteX3" fmla="*/ 0 w 79342"/>
                <a:gd name="connsiteY3" fmla="*/ 6191 h 91345"/>
                <a:gd name="connsiteX4" fmla="*/ 39814 w 79342"/>
                <a:gd name="connsiteY4" fmla="*/ 0 h 91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2" h="91345">
                  <a:moveTo>
                    <a:pt x="39814" y="0"/>
                  </a:moveTo>
                  <a:lnTo>
                    <a:pt x="79343" y="85154"/>
                  </a:lnTo>
                  <a:lnTo>
                    <a:pt x="39433" y="91345"/>
                  </a:lnTo>
                  <a:lnTo>
                    <a:pt x="0" y="6191"/>
                  </a:lnTo>
                  <a:lnTo>
                    <a:pt x="398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2" name="任意多边形: 形状 391"/>
            <p:cNvSpPr/>
            <p:nvPr/>
          </p:nvSpPr>
          <p:spPr>
            <a:xfrm>
              <a:off x="7189007" y="10808824"/>
              <a:ext cx="90964" cy="90963"/>
            </a:xfrm>
            <a:custGeom>
              <a:avLst/>
              <a:gdLst>
                <a:gd name="connsiteX0" fmla="*/ 38767 w 90964"/>
                <a:gd name="connsiteY0" fmla="*/ 0 h 90963"/>
                <a:gd name="connsiteX1" fmla="*/ 90964 w 90964"/>
                <a:gd name="connsiteY1" fmla="*/ 82868 h 90963"/>
                <a:gd name="connsiteX2" fmla="*/ 52197 w 90964"/>
                <a:gd name="connsiteY2" fmla="*/ 90964 h 90963"/>
                <a:gd name="connsiteX3" fmla="*/ 0 w 90964"/>
                <a:gd name="connsiteY3" fmla="*/ 8191 h 90963"/>
                <a:gd name="connsiteX4" fmla="*/ 38767 w 90964"/>
                <a:gd name="connsiteY4" fmla="*/ 0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64" h="90963">
                  <a:moveTo>
                    <a:pt x="38767" y="0"/>
                  </a:moveTo>
                  <a:lnTo>
                    <a:pt x="90964" y="82868"/>
                  </a:lnTo>
                  <a:lnTo>
                    <a:pt x="52197" y="90964"/>
                  </a:lnTo>
                  <a:lnTo>
                    <a:pt x="0" y="8191"/>
                  </a:lnTo>
                  <a:lnTo>
                    <a:pt x="387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3" name="任意多边形: 形状 392"/>
            <p:cNvSpPr/>
            <p:nvPr/>
          </p:nvSpPr>
          <p:spPr>
            <a:xfrm>
              <a:off x="7451708" y="10745196"/>
              <a:ext cx="101917" cy="90011"/>
            </a:xfrm>
            <a:custGeom>
              <a:avLst/>
              <a:gdLst>
                <a:gd name="connsiteX0" fmla="*/ 37433 w 101917"/>
                <a:gd name="connsiteY0" fmla="*/ 0 h 90011"/>
                <a:gd name="connsiteX1" fmla="*/ 101918 w 101917"/>
                <a:gd name="connsiteY1" fmla="*/ 79915 h 90011"/>
                <a:gd name="connsiteX2" fmla="*/ 64484 w 101917"/>
                <a:gd name="connsiteY2" fmla="*/ 90011 h 90011"/>
                <a:gd name="connsiteX3" fmla="*/ 0 w 101917"/>
                <a:gd name="connsiteY3" fmla="*/ 10096 h 90011"/>
                <a:gd name="connsiteX4" fmla="*/ 37433 w 101917"/>
                <a:gd name="connsiteY4" fmla="*/ 0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90011">
                  <a:moveTo>
                    <a:pt x="37433" y="0"/>
                  </a:moveTo>
                  <a:lnTo>
                    <a:pt x="101918" y="79915"/>
                  </a:lnTo>
                  <a:lnTo>
                    <a:pt x="64484" y="90011"/>
                  </a:lnTo>
                  <a:lnTo>
                    <a:pt x="0" y="10096"/>
                  </a:lnTo>
                  <a:lnTo>
                    <a:pt x="3743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4" name="任意多边形: 形状 393"/>
            <p:cNvSpPr/>
            <p:nvPr/>
          </p:nvSpPr>
          <p:spPr>
            <a:xfrm>
              <a:off x="7704121" y="10668710"/>
              <a:ext cx="112014" cy="88201"/>
            </a:xfrm>
            <a:custGeom>
              <a:avLst/>
              <a:gdLst>
                <a:gd name="connsiteX0" fmla="*/ 35719 w 112014"/>
                <a:gd name="connsiteY0" fmla="*/ 0 h 88201"/>
                <a:gd name="connsiteX1" fmla="*/ 112014 w 112014"/>
                <a:gd name="connsiteY1" fmla="*/ 76295 h 88201"/>
                <a:gd name="connsiteX2" fmla="*/ 76295 w 112014"/>
                <a:gd name="connsiteY2" fmla="*/ 88202 h 88201"/>
                <a:gd name="connsiteX3" fmla="*/ 0 w 112014"/>
                <a:gd name="connsiteY3" fmla="*/ 11906 h 88201"/>
                <a:gd name="connsiteX4" fmla="*/ 35719 w 112014"/>
                <a:gd name="connsiteY4" fmla="*/ 0 h 88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 h="88201">
                  <a:moveTo>
                    <a:pt x="35719" y="0"/>
                  </a:moveTo>
                  <a:lnTo>
                    <a:pt x="112014" y="76295"/>
                  </a:lnTo>
                  <a:lnTo>
                    <a:pt x="76295" y="88202"/>
                  </a:lnTo>
                  <a:lnTo>
                    <a:pt x="0" y="11906"/>
                  </a:lnTo>
                  <a:lnTo>
                    <a:pt x="357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5" name="任意多边形: 形状 394"/>
            <p:cNvSpPr/>
            <p:nvPr/>
          </p:nvSpPr>
          <p:spPr>
            <a:xfrm>
              <a:off x="7944247" y="10579842"/>
              <a:ext cx="121348" cy="85820"/>
            </a:xfrm>
            <a:custGeom>
              <a:avLst/>
              <a:gdLst>
                <a:gd name="connsiteX0" fmla="*/ 33814 w 121348"/>
                <a:gd name="connsiteY0" fmla="*/ 0 h 85820"/>
                <a:gd name="connsiteX1" fmla="*/ 121348 w 121348"/>
                <a:gd name="connsiteY1" fmla="*/ 72199 h 85820"/>
                <a:gd name="connsiteX2" fmla="*/ 87535 w 121348"/>
                <a:gd name="connsiteY2" fmla="*/ 85820 h 85820"/>
                <a:gd name="connsiteX3" fmla="*/ 0 w 121348"/>
                <a:gd name="connsiteY3" fmla="*/ 13621 h 85820"/>
                <a:gd name="connsiteX4" fmla="*/ 33814 w 121348"/>
                <a:gd name="connsiteY4" fmla="*/ 0 h 85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48" h="85820">
                  <a:moveTo>
                    <a:pt x="33814" y="0"/>
                  </a:moveTo>
                  <a:lnTo>
                    <a:pt x="121348" y="72199"/>
                  </a:lnTo>
                  <a:lnTo>
                    <a:pt x="87535" y="85820"/>
                  </a:lnTo>
                  <a:lnTo>
                    <a:pt x="0" y="13621"/>
                  </a:lnTo>
                  <a:lnTo>
                    <a:pt x="338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6" name="任意多边形: 形状 395"/>
            <p:cNvSpPr/>
            <p:nvPr/>
          </p:nvSpPr>
          <p:spPr>
            <a:xfrm>
              <a:off x="8170370" y="10479352"/>
              <a:ext cx="129730" cy="82772"/>
            </a:xfrm>
            <a:custGeom>
              <a:avLst/>
              <a:gdLst>
                <a:gd name="connsiteX0" fmla="*/ 31623 w 129730"/>
                <a:gd name="connsiteY0" fmla="*/ 0 h 82772"/>
                <a:gd name="connsiteX1" fmla="*/ 129730 w 129730"/>
                <a:gd name="connsiteY1" fmla="*/ 67532 h 82772"/>
                <a:gd name="connsiteX2" fmla="*/ 98107 w 129730"/>
                <a:gd name="connsiteY2" fmla="*/ 82772 h 82772"/>
                <a:gd name="connsiteX3" fmla="*/ 0 w 129730"/>
                <a:gd name="connsiteY3" fmla="*/ 15240 h 82772"/>
                <a:gd name="connsiteX4" fmla="*/ 31623 w 129730"/>
                <a:gd name="connsiteY4" fmla="*/ 0 h 82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772">
                  <a:moveTo>
                    <a:pt x="31623" y="0"/>
                  </a:moveTo>
                  <a:lnTo>
                    <a:pt x="129730" y="67532"/>
                  </a:lnTo>
                  <a:lnTo>
                    <a:pt x="98107" y="82772"/>
                  </a:lnTo>
                  <a:lnTo>
                    <a:pt x="0" y="15240"/>
                  </a:lnTo>
                  <a:lnTo>
                    <a:pt x="3162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7" name="任意多边形: 形状 396"/>
            <p:cNvSpPr/>
            <p:nvPr/>
          </p:nvSpPr>
          <p:spPr>
            <a:xfrm>
              <a:off x="8380684" y="10367911"/>
              <a:ext cx="137064" cy="79247"/>
            </a:xfrm>
            <a:custGeom>
              <a:avLst/>
              <a:gdLst>
                <a:gd name="connsiteX0" fmla="*/ 29146 w 137064"/>
                <a:gd name="connsiteY0" fmla="*/ 0 h 79247"/>
                <a:gd name="connsiteX1" fmla="*/ 137064 w 137064"/>
                <a:gd name="connsiteY1" fmla="*/ 62389 h 79247"/>
                <a:gd name="connsiteX2" fmla="*/ 107918 w 137064"/>
                <a:gd name="connsiteY2" fmla="*/ 79248 h 79247"/>
                <a:gd name="connsiteX3" fmla="*/ 0 w 137064"/>
                <a:gd name="connsiteY3" fmla="*/ 16859 h 79247"/>
                <a:gd name="connsiteX4" fmla="*/ 29146 w 137064"/>
                <a:gd name="connsiteY4" fmla="*/ 0 h 7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64" h="79247">
                  <a:moveTo>
                    <a:pt x="29146" y="0"/>
                  </a:moveTo>
                  <a:lnTo>
                    <a:pt x="137064" y="62389"/>
                  </a:lnTo>
                  <a:lnTo>
                    <a:pt x="107918" y="79248"/>
                  </a:lnTo>
                  <a:lnTo>
                    <a:pt x="0" y="16859"/>
                  </a:lnTo>
                  <a:lnTo>
                    <a:pt x="2914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8" name="任意多边形: 形状 397"/>
            <p:cNvSpPr/>
            <p:nvPr/>
          </p:nvSpPr>
          <p:spPr>
            <a:xfrm>
              <a:off x="8573564" y="10246560"/>
              <a:ext cx="143446" cy="74866"/>
            </a:xfrm>
            <a:custGeom>
              <a:avLst/>
              <a:gdLst>
                <a:gd name="connsiteX0" fmla="*/ 143446 w 143446"/>
                <a:gd name="connsiteY0" fmla="*/ 56579 h 74866"/>
                <a:gd name="connsiteX1" fmla="*/ 116967 w 143446"/>
                <a:gd name="connsiteY1" fmla="*/ 74867 h 74866"/>
                <a:gd name="connsiteX2" fmla="*/ 0 w 143446"/>
                <a:gd name="connsiteY2" fmla="*/ 18193 h 74866"/>
                <a:gd name="connsiteX3" fmla="*/ 26575 w 143446"/>
                <a:gd name="connsiteY3" fmla="*/ 0 h 74866"/>
                <a:gd name="connsiteX4" fmla="*/ 143446 w 143446"/>
                <a:gd name="connsiteY4" fmla="*/ 56579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46" h="74866">
                  <a:moveTo>
                    <a:pt x="143446" y="56579"/>
                  </a:moveTo>
                  <a:lnTo>
                    <a:pt x="116967" y="74867"/>
                  </a:lnTo>
                  <a:lnTo>
                    <a:pt x="0" y="18193"/>
                  </a:lnTo>
                  <a:lnTo>
                    <a:pt x="26575" y="0"/>
                  </a:lnTo>
                  <a:lnTo>
                    <a:pt x="143446" y="5657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9" name="任意多边形: 形状 398"/>
            <p:cNvSpPr/>
            <p:nvPr/>
          </p:nvSpPr>
          <p:spPr>
            <a:xfrm>
              <a:off x="8747682" y="10115973"/>
              <a:ext cx="148686" cy="70104"/>
            </a:xfrm>
            <a:custGeom>
              <a:avLst/>
              <a:gdLst>
                <a:gd name="connsiteX0" fmla="*/ 148685 w 148685"/>
                <a:gd name="connsiteY0" fmla="*/ 50578 h 70104"/>
                <a:gd name="connsiteX1" fmla="*/ 125063 w 148685"/>
                <a:gd name="connsiteY1" fmla="*/ 70104 h 70104"/>
                <a:gd name="connsiteX2" fmla="*/ 0 w 148685"/>
                <a:gd name="connsiteY2" fmla="*/ 19526 h 70104"/>
                <a:gd name="connsiteX3" fmla="*/ 23622 w 148685"/>
                <a:gd name="connsiteY3" fmla="*/ 0 h 70104"/>
                <a:gd name="connsiteX4" fmla="*/ 148685 w 148685"/>
                <a:gd name="connsiteY4" fmla="*/ 50578 h 70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70104">
                  <a:moveTo>
                    <a:pt x="148685" y="50578"/>
                  </a:moveTo>
                  <a:lnTo>
                    <a:pt x="125063" y="70104"/>
                  </a:lnTo>
                  <a:lnTo>
                    <a:pt x="0" y="19526"/>
                  </a:lnTo>
                  <a:lnTo>
                    <a:pt x="23622" y="0"/>
                  </a:lnTo>
                  <a:lnTo>
                    <a:pt x="148685" y="5057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0" name="任意多边形: 形状 399"/>
            <p:cNvSpPr/>
            <p:nvPr/>
          </p:nvSpPr>
          <p:spPr>
            <a:xfrm>
              <a:off x="9144304" y="8365938"/>
              <a:ext cx="157544" cy="52482"/>
            </a:xfrm>
            <a:custGeom>
              <a:avLst/>
              <a:gdLst>
                <a:gd name="connsiteX0" fmla="*/ 143446 w 157543"/>
                <a:gd name="connsiteY0" fmla="*/ 0 h 52482"/>
                <a:gd name="connsiteX1" fmla="*/ 157543 w 157543"/>
                <a:gd name="connsiteY1" fmla="*/ 22384 h 52482"/>
                <a:gd name="connsiteX2" fmla="*/ 14097 w 157543"/>
                <a:gd name="connsiteY2" fmla="*/ 52483 h 52482"/>
                <a:gd name="connsiteX3" fmla="*/ 0 w 157543"/>
                <a:gd name="connsiteY3" fmla="*/ 30099 h 52482"/>
                <a:gd name="connsiteX4" fmla="*/ 143446 w 157543"/>
                <a:gd name="connsiteY4" fmla="*/ 0 h 5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52482">
                  <a:moveTo>
                    <a:pt x="143446" y="0"/>
                  </a:moveTo>
                  <a:lnTo>
                    <a:pt x="157543" y="22384"/>
                  </a:lnTo>
                  <a:lnTo>
                    <a:pt x="14097" y="52483"/>
                  </a:lnTo>
                  <a:lnTo>
                    <a:pt x="0" y="30099"/>
                  </a:lnTo>
                  <a:lnTo>
                    <a:pt x="14344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1" name="任意多边形: 形状 400"/>
            <p:cNvSpPr/>
            <p:nvPr/>
          </p:nvSpPr>
          <p:spPr>
            <a:xfrm>
              <a:off x="9034098" y="8207918"/>
              <a:ext cx="155829" cy="58864"/>
            </a:xfrm>
            <a:custGeom>
              <a:avLst/>
              <a:gdLst>
                <a:gd name="connsiteX0" fmla="*/ 138399 w 155828"/>
                <a:gd name="connsiteY0" fmla="*/ 0 h 58864"/>
                <a:gd name="connsiteX1" fmla="*/ 155829 w 155828"/>
                <a:gd name="connsiteY1" fmla="*/ 21622 h 58864"/>
                <a:gd name="connsiteX2" fmla="*/ 17431 w 155828"/>
                <a:gd name="connsiteY2" fmla="*/ 58864 h 58864"/>
                <a:gd name="connsiteX3" fmla="*/ 0 w 155828"/>
                <a:gd name="connsiteY3" fmla="*/ 37243 h 58864"/>
                <a:gd name="connsiteX4" fmla="*/ 138399 w 155828"/>
                <a:gd name="connsiteY4" fmla="*/ 0 h 5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28" h="58864">
                  <a:moveTo>
                    <a:pt x="138399" y="0"/>
                  </a:moveTo>
                  <a:lnTo>
                    <a:pt x="155829" y="21622"/>
                  </a:lnTo>
                  <a:lnTo>
                    <a:pt x="17431" y="58864"/>
                  </a:lnTo>
                  <a:lnTo>
                    <a:pt x="0" y="37243"/>
                  </a:lnTo>
                  <a:lnTo>
                    <a:pt x="13839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2" name="任意多边形: 形状 401"/>
            <p:cNvSpPr/>
            <p:nvPr/>
          </p:nvSpPr>
          <p:spPr>
            <a:xfrm>
              <a:off x="8901606" y="8056375"/>
              <a:ext cx="152781" cy="64675"/>
            </a:xfrm>
            <a:custGeom>
              <a:avLst/>
              <a:gdLst>
                <a:gd name="connsiteX0" fmla="*/ 132112 w 152780"/>
                <a:gd name="connsiteY0" fmla="*/ 0 h 64674"/>
                <a:gd name="connsiteX1" fmla="*/ 152781 w 152780"/>
                <a:gd name="connsiteY1" fmla="*/ 20669 h 64674"/>
                <a:gd name="connsiteX2" fmla="*/ 20574 w 152780"/>
                <a:gd name="connsiteY2" fmla="*/ 64675 h 64674"/>
                <a:gd name="connsiteX3" fmla="*/ 0 w 152780"/>
                <a:gd name="connsiteY3" fmla="*/ 44005 h 64674"/>
                <a:gd name="connsiteX4" fmla="*/ 132112 w 152780"/>
                <a:gd name="connsiteY4" fmla="*/ 0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0" h="64674">
                  <a:moveTo>
                    <a:pt x="132112" y="0"/>
                  </a:moveTo>
                  <a:lnTo>
                    <a:pt x="152781" y="20669"/>
                  </a:lnTo>
                  <a:lnTo>
                    <a:pt x="20574" y="64675"/>
                  </a:lnTo>
                  <a:lnTo>
                    <a:pt x="0" y="44005"/>
                  </a:lnTo>
                  <a:lnTo>
                    <a:pt x="13211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3" name="任意多边形: 形状 402"/>
            <p:cNvSpPr/>
            <p:nvPr/>
          </p:nvSpPr>
          <p:spPr>
            <a:xfrm>
              <a:off x="8747682" y="7912356"/>
              <a:ext cx="148686" cy="70009"/>
            </a:xfrm>
            <a:custGeom>
              <a:avLst/>
              <a:gdLst>
                <a:gd name="connsiteX0" fmla="*/ 125063 w 148685"/>
                <a:gd name="connsiteY0" fmla="*/ 0 h 70008"/>
                <a:gd name="connsiteX1" fmla="*/ 148685 w 148685"/>
                <a:gd name="connsiteY1" fmla="*/ 19526 h 70008"/>
                <a:gd name="connsiteX2" fmla="*/ 23622 w 148685"/>
                <a:gd name="connsiteY2" fmla="*/ 70009 h 70008"/>
                <a:gd name="connsiteX3" fmla="*/ 0 w 148685"/>
                <a:gd name="connsiteY3" fmla="*/ 50482 h 70008"/>
                <a:gd name="connsiteX4" fmla="*/ 125063 w 148685"/>
                <a:gd name="connsiteY4" fmla="*/ 0 h 7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70008">
                  <a:moveTo>
                    <a:pt x="125063" y="0"/>
                  </a:moveTo>
                  <a:lnTo>
                    <a:pt x="148685" y="19526"/>
                  </a:lnTo>
                  <a:lnTo>
                    <a:pt x="23622" y="70009"/>
                  </a:lnTo>
                  <a:lnTo>
                    <a:pt x="0" y="50482"/>
                  </a:lnTo>
                  <a:lnTo>
                    <a:pt x="12506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4" name="任意多边形: 形状 403"/>
            <p:cNvSpPr/>
            <p:nvPr/>
          </p:nvSpPr>
          <p:spPr>
            <a:xfrm>
              <a:off x="8573564" y="7777006"/>
              <a:ext cx="143446" cy="74866"/>
            </a:xfrm>
            <a:custGeom>
              <a:avLst/>
              <a:gdLst>
                <a:gd name="connsiteX0" fmla="*/ 116967 w 143446"/>
                <a:gd name="connsiteY0" fmla="*/ 0 h 74866"/>
                <a:gd name="connsiteX1" fmla="*/ 143446 w 143446"/>
                <a:gd name="connsiteY1" fmla="*/ 18193 h 74866"/>
                <a:gd name="connsiteX2" fmla="*/ 26575 w 143446"/>
                <a:gd name="connsiteY2" fmla="*/ 74867 h 74866"/>
                <a:gd name="connsiteX3" fmla="*/ 0 w 143446"/>
                <a:gd name="connsiteY3" fmla="*/ 56579 h 74866"/>
                <a:gd name="connsiteX4" fmla="*/ 116967 w 143446"/>
                <a:gd name="connsiteY4" fmla="*/ 0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46" h="74866">
                  <a:moveTo>
                    <a:pt x="116967" y="0"/>
                  </a:moveTo>
                  <a:lnTo>
                    <a:pt x="143446" y="18193"/>
                  </a:lnTo>
                  <a:lnTo>
                    <a:pt x="26575" y="74867"/>
                  </a:lnTo>
                  <a:lnTo>
                    <a:pt x="0" y="56579"/>
                  </a:lnTo>
                  <a:lnTo>
                    <a:pt x="1169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5" name="任意多边形: 形状 404"/>
            <p:cNvSpPr/>
            <p:nvPr/>
          </p:nvSpPr>
          <p:spPr>
            <a:xfrm>
              <a:off x="8380684" y="7651276"/>
              <a:ext cx="137064" cy="79152"/>
            </a:xfrm>
            <a:custGeom>
              <a:avLst/>
              <a:gdLst>
                <a:gd name="connsiteX0" fmla="*/ 107918 w 137064"/>
                <a:gd name="connsiteY0" fmla="*/ 0 h 79152"/>
                <a:gd name="connsiteX1" fmla="*/ 137064 w 137064"/>
                <a:gd name="connsiteY1" fmla="*/ 16859 h 79152"/>
                <a:gd name="connsiteX2" fmla="*/ 29146 w 137064"/>
                <a:gd name="connsiteY2" fmla="*/ 79153 h 79152"/>
                <a:gd name="connsiteX3" fmla="*/ 0 w 137064"/>
                <a:gd name="connsiteY3" fmla="*/ 62293 h 79152"/>
                <a:gd name="connsiteX4" fmla="*/ 107918 w 137064"/>
                <a:gd name="connsiteY4" fmla="*/ 0 h 7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64" h="79152">
                  <a:moveTo>
                    <a:pt x="107918" y="0"/>
                  </a:moveTo>
                  <a:lnTo>
                    <a:pt x="137064" y="16859"/>
                  </a:lnTo>
                  <a:lnTo>
                    <a:pt x="29146" y="79153"/>
                  </a:lnTo>
                  <a:lnTo>
                    <a:pt x="0" y="62293"/>
                  </a:lnTo>
                  <a:lnTo>
                    <a:pt x="10791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6" name="任意多边形: 形状 405"/>
            <p:cNvSpPr/>
            <p:nvPr/>
          </p:nvSpPr>
          <p:spPr>
            <a:xfrm>
              <a:off x="8170370" y="7536213"/>
              <a:ext cx="129730" cy="82867"/>
            </a:xfrm>
            <a:custGeom>
              <a:avLst/>
              <a:gdLst>
                <a:gd name="connsiteX0" fmla="*/ 129730 w 129730"/>
                <a:gd name="connsiteY0" fmla="*/ 15335 h 82867"/>
                <a:gd name="connsiteX1" fmla="*/ 31623 w 129730"/>
                <a:gd name="connsiteY1" fmla="*/ 82867 h 82867"/>
                <a:gd name="connsiteX2" fmla="*/ 0 w 129730"/>
                <a:gd name="connsiteY2" fmla="*/ 67532 h 82867"/>
                <a:gd name="connsiteX3" fmla="*/ 98107 w 129730"/>
                <a:gd name="connsiteY3" fmla="*/ 0 h 82867"/>
                <a:gd name="connsiteX4" fmla="*/ 129730 w 129730"/>
                <a:gd name="connsiteY4" fmla="*/ 15335 h 82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867">
                  <a:moveTo>
                    <a:pt x="129730" y="15335"/>
                  </a:moveTo>
                  <a:lnTo>
                    <a:pt x="31623" y="82867"/>
                  </a:lnTo>
                  <a:lnTo>
                    <a:pt x="0" y="67532"/>
                  </a:lnTo>
                  <a:lnTo>
                    <a:pt x="98107" y="0"/>
                  </a:lnTo>
                  <a:lnTo>
                    <a:pt x="129730" y="1533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7" name="任意多边形: 形状 406"/>
            <p:cNvSpPr/>
            <p:nvPr/>
          </p:nvSpPr>
          <p:spPr>
            <a:xfrm>
              <a:off x="7944247" y="7432676"/>
              <a:ext cx="121348" cy="85915"/>
            </a:xfrm>
            <a:custGeom>
              <a:avLst/>
              <a:gdLst>
                <a:gd name="connsiteX0" fmla="*/ 121348 w 121348"/>
                <a:gd name="connsiteY0" fmla="*/ 13621 h 85915"/>
                <a:gd name="connsiteX1" fmla="*/ 33814 w 121348"/>
                <a:gd name="connsiteY1" fmla="*/ 85915 h 85915"/>
                <a:gd name="connsiteX2" fmla="*/ 0 w 121348"/>
                <a:gd name="connsiteY2" fmla="*/ 72200 h 85915"/>
                <a:gd name="connsiteX3" fmla="*/ 87630 w 121348"/>
                <a:gd name="connsiteY3" fmla="*/ 0 h 85915"/>
                <a:gd name="connsiteX4" fmla="*/ 121348 w 121348"/>
                <a:gd name="connsiteY4" fmla="*/ 13621 h 85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48" h="85915">
                  <a:moveTo>
                    <a:pt x="121348" y="13621"/>
                  </a:moveTo>
                  <a:lnTo>
                    <a:pt x="33814" y="85915"/>
                  </a:lnTo>
                  <a:lnTo>
                    <a:pt x="0" y="72200"/>
                  </a:lnTo>
                  <a:lnTo>
                    <a:pt x="87630" y="0"/>
                  </a:lnTo>
                  <a:lnTo>
                    <a:pt x="121348" y="1362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8" name="任意多边形: 形状 407"/>
            <p:cNvSpPr/>
            <p:nvPr/>
          </p:nvSpPr>
          <p:spPr>
            <a:xfrm>
              <a:off x="7704121" y="7341427"/>
              <a:ext cx="112014" cy="88296"/>
            </a:xfrm>
            <a:custGeom>
              <a:avLst/>
              <a:gdLst>
                <a:gd name="connsiteX0" fmla="*/ 112014 w 112014"/>
                <a:gd name="connsiteY0" fmla="*/ 11906 h 88296"/>
                <a:gd name="connsiteX1" fmla="*/ 35719 w 112014"/>
                <a:gd name="connsiteY1" fmla="*/ 88297 h 88296"/>
                <a:gd name="connsiteX2" fmla="*/ 0 w 112014"/>
                <a:gd name="connsiteY2" fmla="*/ 76391 h 88296"/>
                <a:gd name="connsiteX3" fmla="*/ 76295 w 112014"/>
                <a:gd name="connsiteY3" fmla="*/ 0 h 88296"/>
                <a:gd name="connsiteX4" fmla="*/ 112014 w 112014"/>
                <a:gd name="connsiteY4" fmla="*/ 11906 h 88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 h="88296">
                  <a:moveTo>
                    <a:pt x="112014" y="11906"/>
                  </a:moveTo>
                  <a:lnTo>
                    <a:pt x="35719" y="88297"/>
                  </a:lnTo>
                  <a:lnTo>
                    <a:pt x="0" y="76391"/>
                  </a:lnTo>
                  <a:lnTo>
                    <a:pt x="76295" y="0"/>
                  </a:lnTo>
                  <a:lnTo>
                    <a:pt x="112014" y="11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9" name="任意多边形: 形状 408"/>
            <p:cNvSpPr/>
            <p:nvPr/>
          </p:nvSpPr>
          <p:spPr>
            <a:xfrm>
              <a:off x="7451708" y="7263225"/>
              <a:ext cx="101917" cy="89916"/>
            </a:xfrm>
            <a:custGeom>
              <a:avLst/>
              <a:gdLst>
                <a:gd name="connsiteX0" fmla="*/ 101918 w 101917"/>
                <a:gd name="connsiteY0" fmla="*/ 10096 h 89916"/>
                <a:gd name="connsiteX1" fmla="*/ 37433 w 101917"/>
                <a:gd name="connsiteY1" fmla="*/ 89916 h 89916"/>
                <a:gd name="connsiteX2" fmla="*/ 0 w 101917"/>
                <a:gd name="connsiteY2" fmla="*/ 79915 h 89916"/>
                <a:gd name="connsiteX3" fmla="*/ 64580 w 101917"/>
                <a:gd name="connsiteY3" fmla="*/ 0 h 89916"/>
                <a:gd name="connsiteX4" fmla="*/ 101918 w 101917"/>
                <a:gd name="connsiteY4" fmla="*/ 10096 h 89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89916">
                  <a:moveTo>
                    <a:pt x="101918" y="10096"/>
                  </a:moveTo>
                  <a:lnTo>
                    <a:pt x="37433" y="89916"/>
                  </a:lnTo>
                  <a:lnTo>
                    <a:pt x="0" y="79915"/>
                  </a:lnTo>
                  <a:lnTo>
                    <a:pt x="64580" y="0"/>
                  </a:lnTo>
                  <a:lnTo>
                    <a:pt x="101918" y="10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0" name="任意多边形: 形状 409"/>
            <p:cNvSpPr/>
            <p:nvPr/>
          </p:nvSpPr>
          <p:spPr>
            <a:xfrm>
              <a:off x="7189007" y="7198551"/>
              <a:ext cx="90964" cy="90963"/>
            </a:xfrm>
            <a:custGeom>
              <a:avLst/>
              <a:gdLst>
                <a:gd name="connsiteX0" fmla="*/ 90964 w 90964"/>
                <a:gd name="connsiteY0" fmla="*/ 8192 h 90963"/>
                <a:gd name="connsiteX1" fmla="*/ 38767 w 90964"/>
                <a:gd name="connsiteY1" fmla="*/ 90964 h 90963"/>
                <a:gd name="connsiteX2" fmla="*/ 0 w 90964"/>
                <a:gd name="connsiteY2" fmla="*/ 82867 h 90963"/>
                <a:gd name="connsiteX3" fmla="*/ 52197 w 90964"/>
                <a:gd name="connsiteY3" fmla="*/ 0 h 90963"/>
                <a:gd name="connsiteX4" fmla="*/ 90964 w 90964"/>
                <a:gd name="connsiteY4" fmla="*/ 8192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64" h="90963">
                  <a:moveTo>
                    <a:pt x="90964" y="8192"/>
                  </a:moveTo>
                  <a:lnTo>
                    <a:pt x="38767" y="90964"/>
                  </a:lnTo>
                  <a:lnTo>
                    <a:pt x="0" y="82867"/>
                  </a:lnTo>
                  <a:lnTo>
                    <a:pt x="52197" y="0"/>
                  </a:lnTo>
                  <a:lnTo>
                    <a:pt x="90964" y="819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1" name="任意多边形: 形状 410"/>
            <p:cNvSpPr/>
            <p:nvPr/>
          </p:nvSpPr>
          <p:spPr>
            <a:xfrm>
              <a:off x="6918021" y="7148068"/>
              <a:ext cx="79342" cy="91249"/>
            </a:xfrm>
            <a:custGeom>
              <a:avLst/>
              <a:gdLst>
                <a:gd name="connsiteX0" fmla="*/ 79343 w 79342"/>
                <a:gd name="connsiteY0" fmla="*/ 6096 h 91249"/>
                <a:gd name="connsiteX1" fmla="*/ 39814 w 79342"/>
                <a:gd name="connsiteY1" fmla="*/ 91250 h 91249"/>
                <a:gd name="connsiteX2" fmla="*/ 0 w 79342"/>
                <a:gd name="connsiteY2" fmla="*/ 85058 h 91249"/>
                <a:gd name="connsiteX3" fmla="*/ 39528 w 79342"/>
                <a:gd name="connsiteY3" fmla="*/ 0 h 91249"/>
                <a:gd name="connsiteX4" fmla="*/ 79343 w 79342"/>
                <a:gd name="connsiteY4" fmla="*/ 6096 h 91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2" h="91249">
                  <a:moveTo>
                    <a:pt x="79343" y="6096"/>
                  </a:moveTo>
                  <a:lnTo>
                    <a:pt x="39814" y="91250"/>
                  </a:lnTo>
                  <a:lnTo>
                    <a:pt x="0" y="85058"/>
                  </a:lnTo>
                  <a:lnTo>
                    <a:pt x="39528" y="0"/>
                  </a:lnTo>
                  <a:lnTo>
                    <a:pt x="79343" y="6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2" name="任意多边形: 形状 411"/>
            <p:cNvSpPr/>
            <p:nvPr/>
          </p:nvSpPr>
          <p:spPr>
            <a:xfrm>
              <a:off x="4913098" y="7198551"/>
              <a:ext cx="90963" cy="90963"/>
            </a:xfrm>
            <a:custGeom>
              <a:avLst/>
              <a:gdLst>
                <a:gd name="connsiteX0" fmla="*/ 38767 w 90963"/>
                <a:gd name="connsiteY0" fmla="*/ 0 h 90963"/>
                <a:gd name="connsiteX1" fmla="*/ 90964 w 90963"/>
                <a:gd name="connsiteY1" fmla="*/ 82867 h 90963"/>
                <a:gd name="connsiteX2" fmla="*/ 52197 w 90963"/>
                <a:gd name="connsiteY2" fmla="*/ 90964 h 90963"/>
                <a:gd name="connsiteX3" fmla="*/ 0 w 90963"/>
                <a:gd name="connsiteY3" fmla="*/ 8192 h 90963"/>
                <a:gd name="connsiteX4" fmla="*/ 38767 w 90963"/>
                <a:gd name="connsiteY4" fmla="*/ 0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63" h="90963">
                  <a:moveTo>
                    <a:pt x="38767" y="0"/>
                  </a:moveTo>
                  <a:lnTo>
                    <a:pt x="90964" y="82867"/>
                  </a:lnTo>
                  <a:lnTo>
                    <a:pt x="52197" y="90964"/>
                  </a:lnTo>
                  <a:lnTo>
                    <a:pt x="0" y="8192"/>
                  </a:lnTo>
                  <a:lnTo>
                    <a:pt x="387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3" name="任意多边形: 形状 412"/>
            <p:cNvSpPr/>
            <p:nvPr/>
          </p:nvSpPr>
          <p:spPr>
            <a:xfrm>
              <a:off x="4639446" y="7263225"/>
              <a:ext cx="101917" cy="89916"/>
            </a:xfrm>
            <a:custGeom>
              <a:avLst/>
              <a:gdLst>
                <a:gd name="connsiteX0" fmla="*/ 37338 w 101917"/>
                <a:gd name="connsiteY0" fmla="*/ 0 h 89916"/>
                <a:gd name="connsiteX1" fmla="*/ 101918 w 101917"/>
                <a:gd name="connsiteY1" fmla="*/ 79915 h 89916"/>
                <a:gd name="connsiteX2" fmla="*/ 64484 w 101917"/>
                <a:gd name="connsiteY2" fmla="*/ 89916 h 89916"/>
                <a:gd name="connsiteX3" fmla="*/ 0 w 101917"/>
                <a:gd name="connsiteY3" fmla="*/ 10096 h 89916"/>
                <a:gd name="connsiteX4" fmla="*/ 37338 w 101917"/>
                <a:gd name="connsiteY4" fmla="*/ 0 h 89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89916">
                  <a:moveTo>
                    <a:pt x="37338" y="0"/>
                  </a:moveTo>
                  <a:lnTo>
                    <a:pt x="101918" y="79915"/>
                  </a:lnTo>
                  <a:lnTo>
                    <a:pt x="64484" y="89916"/>
                  </a:lnTo>
                  <a:lnTo>
                    <a:pt x="0" y="10096"/>
                  </a:lnTo>
                  <a:lnTo>
                    <a:pt x="3733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4" name="任意多边形: 形状 413"/>
            <p:cNvSpPr/>
            <p:nvPr/>
          </p:nvSpPr>
          <p:spPr>
            <a:xfrm>
              <a:off x="4376935" y="7341427"/>
              <a:ext cx="112014" cy="88296"/>
            </a:xfrm>
            <a:custGeom>
              <a:avLst/>
              <a:gdLst>
                <a:gd name="connsiteX0" fmla="*/ 35719 w 112014"/>
                <a:gd name="connsiteY0" fmla="*/ 0 h 88296"/>
                <a:gd name="connsiteX1" fmla="*/ 112014 w 112014"/>
                <a:gd name="connsiteY1" fmla="*/ 76391 h 88296"/>
                <a:gd name="connsiteX2" fmla="*/ 76295 w 112014"/>
                <a:gd name="connsiteY2" fmla="*/ 88297 h 88296"/>
                <a:gd name="connsiteX3" fmla="*/ 0 w 112014"/>
                <a:gd name="connsiteY3" fmla="*/ 11906 h 88296"/>
                <a:gd name="connsiteX4" fmla="*/ 35719 w 112014"/>
                <a:gd name="connsiteY4" fmla="*/ 0 h 88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 h="88296">
                  <a:moveTo>
                    <a:pt x="35719" y="0"/>
                  </a:moveTo>
                  <a:lnTo>
                    <a:pt x="112014" y="76391"/>
                  </a:lnTo>
                  <a:lnTo>
                    <a:pt x="76295" y="88297"/>
                  </a:lnTo>
                  <a:lnTo>
                    <a:pt x="0" y="11906"/>
                  </a:lnTo>
                  <a:lnTo>
                    <a:pt x="357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5" name="任意多边形: 形状 414"/>
            <p:cNvSpPr/>
            <p:nvPr/>
          </p:nvSpPr>
          <p:spPr>
            <a:xfrm>
              <a:off x="4127475" y="7432676"/>
              <a:ext cx="121348" cy="85915"/>
            </a:xfrm>
            <a:custGeom>
              <a:avLst/>
              <a:gdLst>
                <a:gd name="connsiteX0" fmla="*/ 33719 w 121348"/>
                <a:gd name="connsiteY0" fmla="*/ 0 h 85915"/>
                <a:gd name="connsiteX1" fmla="*/ 121349 w 121348"/>
                <a:gd name="connsiteY1" fmla="*/ 72200 h 85915"/>
                <a:gd name="connsiteX2" fmla="*/ 87535 w 121348"/>
                <a:gd name="connsiteY2" fmla="*/ 85915 h 85915"/>
                <a:gd name="connsiteX3" fmla="*/ 0 w 121348"/>
                <a:gd name="connsiteY3" fmla="*/ 13621 h 85915"/>
                <a:gd name="connsiteX4" fmla="*/ 33719 w 121348"/>
                <a:gd name="connsiteY4" fmla="*/ 0 h 85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48" h="85915">
                  <a:moveTo>
                    <a:pt x="33719" y="0"/>
                  </a:moveTo>
                  <a:lnTo>
                    <a:pt x="121349" y="72200"/>
                  </a:lnTo>
                  <a:lnTo>
                    <a:pt x="87535" y="85915"/>
                  </a:lnTo>
                  <a:lnTo>
                    <a:pt x="0" y="13621"/>
                  </a:lnTo>
                  <a:lnTo>
                    <a:pt x="337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6" name="任意多边形: 形状 415"/>
            <p:cNvSpPr/>
            <p:nvPr/>
          </p:nvSpPr>
          <p:spPr>
            <a:xfrm>
              <a:off x="3892970" y="7536213"/>
              <a:ext cx="129730" cy="82867"/>
            </a:xfrm>
            <a:custGeom>
              <a:avLst/>
              <a:gdLst>
                <a:gd name="connsiteX0" fmla="*/ 31623 w 129730"/>
                <a:gd name="connsiteY0" fmla="*/ 0 h 82867"/>
                <a:gd name="connsiteX1" fmla="*/ 129730 w 129730"/>
                <a:gd name="connsiteY1" fmla="*/ 67532 h 82867"/>
                <a:gd name="connsiteX2" fmla="*/ 98108 w 129730"/>
                <a:gd name="connsiteY2" fmla="*/ 82867 h 82867"/>
                <a:gd name="connsiteX3" fmla="*/ 0 w 129730"/>
                <a:gd name="connsiteY3" fmla="*/ 15335 h 82867"/>
                <a:gd name="connsiteX4" fmla="*/ 31623 w 129730"/>
                <a:gd name="connsiteY4" fmla="*/ 0 h 82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867">
                  <a:moveTo>
                    <a:pt x="31623" y="0"/>
                  </a:moveTo>
                  <a:lnTo>
                    <a:pt x="129730" y="67532"/>
                  </a:lnTo>
                  <a:lnTo>
                    <a:pt x="98108" y="82867"/>
                  </a:lnTo>
                  <a:lnTo>
                    <a:pt x="0" y="15335"/>
                  </a:lnTo>
                  <a:lnTo>
                    <a:pt x="3162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7" name="任意多边形: 形状 416"/>
            <p:cNvSpPr/>
            <p:nvPr/>
          </p:nvSpPr>
          <p:spPr>
            <a:xfrm>
              <a:off x="3675227" y="7651276"/>
              <a:ext cx="137159" cy="79152"/>
            </a:xfrm>
            <a:custGeom>
              <a:avLst/>
              <a:gdLst>
                <a:gd name="connsiteX0" fmla="*/ 29242 w 137159"/>
                <a:gd name="connsiteY0" fmla="*/ 0 h 79152"/>
                <a:gd name="connsiteX1" fmla="*/ 137160 w 137159"/>
                <a:gd name="connsiteY1" fmla="*/ 62293 h 79152"/>
                <a:gd name="connsiteX2" fmla="*/ 107918 w 137159"/>
                <a:gd name="connsiteY2" fmla="*/ 79153 h 79152"/>
                <a:gd name="connsiteX3" fmla="*/ 0 w 137159"/>
                <a:gd name="connsiteY3" fmla="*/ 16859 h 79152"/>
                <a:gd name="connsiteX4" fmla="*/ 29242 w 137159"/>
                <a:gd name="connsiteY4" fmla="*/ 0 h 7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 h="79152">
                  <a:moveTo>
                    <a:pt x="29242" y="0"/>
                  </a:moveTo>
                  <a:lnTo>
                    <a:pt x="137160" y="62293"/>
                  </a:lnTo>
                  <a:lnTo>
                    <a:pt x="107918" y="79153"/>
                  </a:lnTo>
                  <a:lnTo>
                    <a:pt x="0" y="16859"/>
                  </a:lnTo>
                  <a:lnTo>
                    <a:pt x="2924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8" name="任意多边形: 形状 417"/>
            <p:cNvSpPr/>
            <p:nvPr/>
          </p:nvSpPr>
          <p:spPr>
            <a:xfrm>
              <a:off x="3475964" y="7777006"/>
              <a:ext cx="143446" cy="74866"/>
            </a:xfrm>
            <a:custGeom>
              <a:avLst/>
              <a:gdLst>
                <a:gd name="connsiteX0" fmla="*/ 143446 w 143446"/>
                <a:gd name="connsiteY0" fmla="*/ 56579 h 74866"/>
                <a:gd name="connsiteX1" fmla="*/ 116967 w 143446"/>
                <a:gd name="connsiteY1" fmla="*/ 74867 h 74866"/>
                <a:gd name="connsiteX2" fmla="*/ 0 w 143446"/>
                <a:gd name="connsiteY2" fmla="*/ 18193 h 74866"/>
                <a:gd name="connsiteX3" fmla="*/ 26575 w 143446"/>
                <a:gd name="connsiteY3" fmla="*/ 0 h 74866"/>
                <a:gd name="connsiteX4" fmla="*/ 143446 w 143446"/>
                <a:gd name="connsiteY4" fmla="*/ 56579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46" h="74866">
                  <a:moveTo>
                    <a:pt x="143446" y="56579"/>
                  </a:moveTo>
                  <a:lnTo>
                    <a:pt x="116967" y="74867"/>
                  </a:lnTo>
                  <a:lnTo>
                    <a:pt x="0" y="18193"/>
                  </a:lnTo>
                  <a:lnTo>
                    <a:pt x="26575" y="0"/>
                  </a:lnTo>
                  <a:lnTo>
                    <a:pt x="143446" y="5657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9" name="任意多边形: 形状 418"/>
            <p:cNvSpPr/>
            <p:nvPr/>
          </p:nvSpPr>
          <p:spPr>
            <a:xfrm>
              <a:off x="3296609" y="7912356"/>
              <a:ext cx="148781" cy="70009"/>
            </a:xfrm>
            <a:custGeom>
              <a:avLst/>
              <a:gdLst>
                <a:gd name="connsiteX0" fmla="*/ 148780 w 148780"/>
                <a:gd name="connsiteY0" fmla="*/ 50482 h 70008"/>
                <a:gd name="connsiteX1" fmla="*/ 125063 w 148780"/>
                <a:gd name="connsiteY1" fmla="*/ 70009 h 70008"/>
                <a:gd name="connsiteX2" fmla="*/ 0 w 148780"/>
                <a:gd name="connsiteY2" fmla="*/ 19526 h 70008"/>
                <a:gd name="connsiteX3" fmla="*/ 23717 w 148780"/>
                <a:gd name="connsiteY3" fmla="*/ 0 h 70008"/>
                <a:gd name="connsiteX4" fmla="*/ 148780 w 148780"/>
                <a:gd name="connsiteY4" fmla="*/ 50482 h 7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0" h="70008">
                  <a:moveTo>
                    <a:pt x="148780" y="50482"/>
                  </a:moveTo>
                  <a:lnTo>
                    <a:pt x="125063" y="70009"/>
                  </a:lnTo>
                  <a:lnTo>
                    <a:pt x="0" y="19526"/>
                  </a:lnTo>
                  <a:lnTo>
                    <a:pt x="23717" y="0"/>
                  </a:lnTo>
                  <a:lnTo>
                    <a:pt x="148780" y="5048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0" name="任意多边形: 形状 419"/>
            <p:cNvSpPr/>
            <p:nvPr/>
          </p:nvSpPr>
          <p:spPr>
            <a:xfrm>
              <a:off x="3138683" y="8056375"/>
              <a:ext cx="152782" cy="64675"/>
            </a:xfrm>
            <a:custGeom>
              <a:avLst/>
              <a:gdLst>
                <a:gd name="connsiteX0" fmla="*/ 152781 w 152781"/>
                <a:gd name="connsiteY0" fmla="*/ 44005 h 64674"/>
                <a:gd name="connsiteX1" fmla="*/ 132207 w 152781"/>
                <a:gd name="connsiteY1" fmla="*/ 64675 h 64674"/>
                <a:gd name="connsiteX2" fmla="*/ 0 w 152781"/>
                <a:gd name="connsiteY2" fmla="*/ 20669 h 64674"/>
                <a:gd name="connsiteX3" fmla="*/ 20574 w 152781"/>
                <a:gd name="connsiteY3" fmla="*/ 0 h 64674"/>
                <a:gd name="connsiteX4" fmla="*/ 152781 w 152781"/>
                <a:gd name="connsiteY4" fmla="*/ 44005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1" h="64674">
                  <a:moveTo>
                    <a:pt x="152781" y="44005"/>
                  </a:moveTo>
                  <a:lnTo>
                    <a:pt x="132207" y="64675"/>
                  </a:lnTo>
                  <a:lnTo>
                    <a:pt x="0" y="20669"/>
                  </a:lnTo>
                  <a:lnTo>
                    <a:pt x="20574" y="0"/>
                  </a:lnTo>
                  <a:lnTo>
                    <a:pt x="152781" y="4400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1" name="任意多边形: 形状 420"/>
            <p:cNvSpPr/>
            <p:nvPr/>
          </p:nvSpPr>
          <p:spPr>
            <a:xfrm>
              <a:off x="3003142" y="8207918"/>
              <a:ext cx="155830" cy="58864"/>
            </a:xfrm>
            <a:custGeom>
              <a:avLst/>
              <a:gdLst>
                <a:gd name="connsiteX0" fmla="*/ 155829 w 155829"/>
                <a:gd name="connsiteY0" fmla="*/ 37243 h 58864"/>
                <a:gd name="connsiteX1" fmla="*/ 138398 w 155829"/>
                <a:gd name="connsiteY1" fmla="*/ 58864 h 58864"/>
                <a:gd name="connsiteX2" fmla="*/ 0 w 155829"/>
                <a:gd name="connsiteY2" fmla="*/ 21622 h 58864"/>
                <a:gd name="connsiteX3" fmla="*/ 17431 w 155829"/>
                <a:gd name="connsiteY3" fmla="*/ 0 h 58864"/>
                <a:gd name="connsiteX4" fmla="*/ 155829 w 155829"/>
                <a:gd name="connsiteY4" fmla="*/ 37243 h 5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29" h="58864">
                  <a:moveTo>
                    <a:pt x="155829" y="37243"/>
                  </a:moveTo>
                  <a:lnTo>
                    <a:pt x="138398" y="58864"/>
                  </a:lnTo>
                  <a:lnTo>
                    <a:pt x="0" y="21622"/>
                  </a:lnTo>
                  <a:lnTo>
                    <a:pt x="17431" y="0"/>
                  </a:lnTo>
                  <a:lnTo>
                    <a:pt x="155829" y="37243"/>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2" name="任意多边形: 形状 421"/>
            <p:cNvSpPr/>
            <p:nvPr/>
          </p:nvSpPr>
          <p:spPr>
            <a:xfrm>
              <a:off x="2891128" y="8365938"/>
              <a:ext cx="157639" cy="52482"/>
            </a:xfrm>
            <a:custGeom>
              <a:avLst/>
              <a:gdLst>
                <a:gd name="connsiteX0" fmla="*/ 157639 w 157638"/>
                <a:gd name="connsiteY0" fmla="*/ 30099 h 52482"/>
                <a:gd name="connsiteX1" fmla="*/ 143446 w 157638"/>
                <a:gd name="connsiteY1" fmla="*/ 52483 h 52482"/>
                <a:gd name="connsiteX2" fmla="*/ 0 w 157638"/>
                <a:gd name="connsiteY2" fmla="*/ 22384 h 52482"/>
                <a:gd name="connsiteX3" fmla="*/ 14192 w 157638"/>
                <a:gd name="connsiteY3" fmla="*/ 0 h 52482"/>
                <a:gd name="connsiteX4" fmla="*/ 157639 w 157638"/>
                <a:gd name="connsiteY4" fmla="*/ 30099 h 5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38" h="52482">
                  <a:moveTo>
                    <a:pt x="157639" y="30099"/>
                  </a:moveTo>
                  <a:lnTo>
                    <a:pt x="143446" y="52483"/>
                  </a:lnTo>
                  <a:lnTo>
                    <a:pt x="0" y="22384"/>
                  </a:lnTo>
                  <a:lnTo>
                    <a:pt x="14192" y="0"/>
                  </a:lnTo>
                  <a:lnTo>
                    <a:pt x="157639" y="3009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3" name="任意多边形: 形状 422"/>
            <p:cNvSpPr/>
            <p:nvPr/>
          </p:nvSpPr>
          <p:spPr>
            <a:xfrm>
              <a:off x="2803593" y="8529102"/>
              <a:ext cx="158115" cy="45815"/>
            </a:xfrm>
            <a:custGeom>
              <a:avLst/>
              <a:gdLst>
                <a:gd name="connsiteX0" fmla="*/ 158115 w 158115"/>
                <a:gd name="connsiteY0" fmla="*/ 22765 h 45815"/>
                <a:gd name="connsiteX1" fmla="*/ 147447 w 158115"/>
                <a:gd name="connsiteY1" fmla="*/ 45815 h 45815"/>
                <a:gd name="connsiteX2" fmla="*/ 0 w 158115"/>
                <a:gd name="connsiteY2" fmla="*/ 22955 h 45815"/>
                <a:gd name="connsiteX3" fmla="*/ 10668 w 158115"/>
                <a:gd name="connsiteY3" fmla="*/ 0 h 45815"/>
                <a:gd name="connsiteX4" fmla="*/ 158115 w 158115"/>
                <a:gd name="connsiteY4" fmla="*/ 22765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5" h="45815">
                  <a:moveTo>
                    <a:pt x="158115" y="22765"/>
                  </a:moveTo>
                  <a:lnTo>
                    <a:pt x="147447" y="45815"/>
                  </a:lnTo>
                  <a:lnTo>
                    <a:pt x="0" y="22955"/>
                  </a:lnTo>
                  <a:lnTo>
                    <a:pt x="10668" y="0"/>
                  </a:lnTo>
                  <a:lnTo>
                    <a:pt x="158115" y="2276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4" name="任意多边形: 形状 423"/>
            <p:cNvSpPr/>
            <p:nvPr/>
          </p:nvSpPr>
          <p:spPr>
            <a:xfrm>
              <a:off x="2741109" y="8696268"/>
              <a:ext cx="157544" cy="38766"/>
            </a:xfrm>
            <a:custGeom>
              <a:avLst/>
              <a:gdLst>
                <a:gd name="connsiteX0" fmla="*/ 157543 w 157543"/>
                <a:gd name="connsiteY0" fmla="*/ 15240 h 38766"/>
                <a:gd name="connsiteX1" fmla="*/ 150304 w 157543"/>
                <a:gd name="connsiteY1" fmla="*/ 38767 h 38766"/>
                <a:gd name="connsiteX2" fmla="*/ 0 w 157543"/>
                <a:gd name="connsiteY2" fmla="*/ 23431 h 38766"/>
                <a:gd name="connsiteX3" fmla="*/ 7144 w 157543"/>
                <a:gd name="connsiteY3" fmla="*/ 0 h 38766"/>
                <a:gd name="connsiteX4" fmla="*/ 157543 w 157543"/>
                <a:gd name="connsiteY4" fmla="*/ 15240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7543" y="15240"/>
                  </a:moveTo>
                  <a:lnTo>
                    <a:pt x="150304" y="38767"/>
                  </a:lnTo>
                  <a:lnTo>
                    <a:pt x="0" y="23431"/>
                  </a:lnTo>
                  <a:lnTo>
                    <a:pt x="7144" y="0"/>
                  </a:lnTo>
                  <a:lnTo>
                    <a:pt x="157543" y="1524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5" name="任意多边形: 形状 424"/>
            <p:cNvSpPr/>
            <p:nvPr/>
          </p:nvSpPr>
          <p:spPr>
            <a:xfrm>
              <a:off x="3675227" y="10367911"/>
              <a:ext cx="137159" cy="79247"/>
            </a:xfrm>
            <a:custGeom>
              <a:avLst/>
              <a:gdLst>
                <a:gd name="connsiteX0" fmla="*/ 108013 w 137159"/>
                <a:gd name="connsiteY0" fmla="*/ 0 h 79247"/>
                <a:gd name="connsiteX1" fmla="*/ 137160 w 137159"/>
                <a:gd name="connsiteY1" fmla="*/ 16859 h 79247"/>
                <a:gd name="connsiteX2" fmla="*/ 29242 w 137159"/>
                <a:gd name="connsiteY2" fmla="*/ 79248 h 79247"/>
                <a:gd name="connsiteX3" fmla="*/ 0 w 137159"/>
                <a:gd name="connsiteY3" fmla="*/ 62389 h 79247"/>
                <a:gd name="connsiteX4" fmla="*/ 108013 w 137159"/>
                <a:gd name="connsiteY4" fmla="*/ 0 h 7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 h="79247">
                  <a:moveTo>
                    <a:pt x="108013" y="0"/>
                  </a:moveTo>
                  <a:lnTo>
                    <a:pt x="137160" y="16859"/>
                  </a:lnTo>
                  <a:lnTo>
                    <a:pt x="29242" y="79248"/>
                  </a:lnTo>
                  <a:lnTo>
                    <a:pt x="0" y="62389"/>
                  </a:lnTo>
                  <a:lnTo>
                    <a:pt x="10801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6" name="任意多边形: 形状 425"/>
            <p:cNvSpPr/>
            <p:nvPr/>
          </p:nvSpPr>
          <p:spPr>
            <a:xfrm>
              <a:off x="8901511" y="9977384"/>
              <a:ext cx="152877" cy="64675"/>
            </a:xfrm>
            <a:custGeom>
              <a:avLst/>
              <a:gdLst>
                <a:gd name="connsiteX0" fmla="*/ 152876 w 152876"/>
                <a:gd name="connsiteY0" fmla="*/ 44005 h 64674"/>
                <a:gd name="connsiteX1" fmla="*/ 132302 w 152876"/>
                <a:gd name="connsiteY1" fmla="*/ 64675 h 64674"/>
                <a:gd name="connsiteX2" fmla="*/ 0 w 152876"/>
                <a:gd name="connsiteY2" fmla="*/ 20574 h 64674"/>
                <a:gd name="connsiteX3" fmla="*/ 20669 w 152876"/>
                <a:gd name="connsiteY3" fmla="*/ 0 h 64674"/>
                <a:gd name="connsiteX4" fmla="*/ 152876 w 152876"/>
                <a:gd name="connsiteY4" fmla="*/ 44005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76" h="64674">
                  <a:moveTo>
                    <a:pt x="152876" y="44005"/>
                  </a:moveTo>
                  <a:lnTo>
                    <a:pt x="132302" y="64675"/>
                  </a:lnTo>
                  <a:lnTo>
                    <a:pt x="0" y="20574"/>
                  </a:lnTo>
                  <a:lnTo>
                    <a:pt x="20669" y="0"/>
                  </a:lnTo>
                  <a:lnTo>
                    <a:pt x="152876" y="4400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7" name="任意多边形: 形状 426"/>
            <p:cNvSpPr/>
            <p:nvPr/>
          </p:nvSpPr>
          <p:spPr>
            <a:xfrm>
              <a:off x="9034098" y="9831651"/>
              <a:ext cx="155734" cy="58770"/>
            </a:xfrm>
            <a:custGeom>
              <a:avLst/>
              <a:gdLst>
                <a:gd name="connsiteX0" fmla="*/ 155734 w 155734"/>
                <a:gd name="connsiteY0" fmla="*/ 37243 h 58769"/>
                <a:gd name="connsiteX1" fmla="*/ 138399 w 155734"/>
                <a:gd name="connsiteY1" fmla="*/ 58769 h 58769"/>
                <a:gd name="connsiteX2" fmla="*/ 0 w 155734"/>
                <a:gd name="connsiteY2" fmla="*/ 21527 h 58769"/>
                <a:gd name="connsiteX3" fmla="*/ 17431 w 155734"/>
                <a:gd name="connsiteY3" fmla="*/ 0 h 58769"/>
                <a:gd name="connsiteX4" fmla="*/ 155734 w 155734"/>
                <a:gd name="connsiteY4" fmla="*/ 37243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734" h="58769">
                  <a:moveTo>
                    <a:pt x="155734" y="37243"/>
                  </a:moveTo>
                  <a:lnTo>
                    <a:pt x="138399" y="58769"/>
                  </a:lnTo>
                  <a:lnTo>
                    <a:pt x="0" y="21527"/>
                  </a:lnTo>
                  <a:lnTo>
                    <a:pt x="17431" y="0"/>
                  </a:lnTo>
                  <a:lnTo>
                    <a:pt x="155734" y="37243"/>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8" name="任意多边形: 形状 427"/>
            <p:cNvSpPr/>
            <p:nvPr/>
          </p:nvSpPr>
          <p:spPr>
            <a:xfrm>
              <a:off x="9144304" y="9679917"/>
              <a:ext cx="157544" cy="52577"/>
            </a:xfrm>
            <a:custGeom>
              <a:avLst/>
              <a:gdLst>
                <a:gd name="connsiteX0" fmla="*/ 157543 w 157543"/>
                <a:gd name="connsiteY0" fmla="*/ 30194 h 52577"/>
                <a:gd name="connsiteX1" fmla="*/ 143446 w 157543"/>
                <a:gd name="connsiteY1" fmla="*/ 52578 h 52577"/>
                <a:gd name="connsiteX2" fmla="*/ 0 w 157543"/>
                <a:gd name="connsiteY2" fmla="*/ 22384 h 52577"/>
                <a:gd name="connsiteX3" fmla="*/ 14097 w 157543"/>
                <a:gd name="connsiteY3" fmla="*/ 0 h 52577"/>
                <a:gd name="connsiteX4" fmla="*/ 157543 w 157543"/>
                <a:gd name="connsiteY4" fmla="*/ 30194 h 5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52577">
                  <a:moveTo>
                    <a:pt x="157543" y="30194"/>
                  </a:moveTo>
                  <a:lnTo>
                    <a:pt x="143446" y="52578"/>
                  </a:lnTo>
                  <a:lnTo>
                    <a:pt x="0" y="22384"/>
                  </a:lnTo>
                  <a:lnTo>
                    <a:pt x="14097" y="0"/>
                  </a:lnTo>
                  <a:lnTo>
                    <a:pt x="157543" y="30194"/>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9" name="任意多边形: 形状 428"/>
            <p:cNvSpPr/>
            <p:nvPr/>
          </p:nvSpPr>
          <p:spPr>
            <a:xfrm>
              <a:off x="9231268" y="9523421"/>
              <a:ext cx="158211" cy="45815"/>
            </a:xfrm>
            <a:custGeom>
              <a:avLst/>
              <a:gdLst>
                <a:gd name="connsiteX0" fmla="*/ 158210 w 158210"/>
                <a:gd name="connsiteY0" fmla="*/ 22860 h 45815"/>
                <a:gd name="connsiteX1" fmla="*/ 147447 w 158210"/>
                <a:gd name="connsiteY1" fmla="*/ 45815 h 45815"/>
                <a:gd name="connsiteX2" fmla="*/ 0 w 158210"/>
                <a:gd name="connsiteY2" fmla="*/ 23050 h 45815"/>
                <a:gd name="connsiteX3" fmla="*/ 10668 w 158210"/>
                <a:gd name="connsiteY3" fmla="*/ 0 h 45815"/>
                <a:gd name="connsiteX4" fmla="*/ 158210 w 158210"/>
                <a:gd name="connsiteY4" fmla="*/ 22860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10" h="45815">
                  <a:moveTo>
                    <a:pt x="158210" y="22860"/>
                  </a:moveTo>
                  <a:lnTo>
                    <a:pt x="147447" y="45815"/>
                  </a:lnTo>
                  <a:lnTo>
                    <a:pt x="0" y="23050"/>
                  </a:lnTo>
                  <a:lnTo>
                    <a:pt x="10668" y="0"/>
                  </a:lnTo>
                  <a:lnTo>
                    <a:pt x="158210" y="2286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0" name="任意多边形: 形状 429"/>
            <p:cNvSpPr/>
            <p:nvPr/>
          </p:nvSpPr>
          <p:spPr>
            <a:xfrm>
              <a:off x="9294418" y="9363400"/>
              <a:ext cx="157544" cy="38766"/>
            </a:xfrm>
            <a:custGeom>
              <a:avLst/>
              <a:gdLst>
                <a:gd name="connsiteX0" fmla="*/ 157543 w 157543"/>
                <a:gd name="connsiteY0" fmla="*/ 15335 h 38766"/>
                <a:gd name="connsiteX1" fmla="*/ 150400 w 157543"/>
                <a:gd name="connsiteY1" fmla="*/ 38767 h 38766"/>
                <a:gd name="connsiteX2" fmla="*/ 0 w 157543"/>
                <a:gd name="connsiteY2" fmla="*/ 23432 h 38766"/>
                <a:gd name="connsiteX3" fmla="*/ 7144 w 157543"/>
                <a:gd name="connsiteY3" fmla="*/ 0 h 38766"/>
                <a:gd name="connsiteX4" fmla="*/ 157543 w 157543"/>
                <a:gd name="connsiteY4" fmla="*/ 15335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7543" y="15335"/>
                  </a:moveTo>
                  <a:lnTo>
                    <a:pt x="150400" y="38767"/>
                  </a:lnTo>
                  <a:lnTo>
                    <a:pt x="0" y="23432"/>
                  </a:lnTo>
                  <a:lnTo>
                    <a:pt x="7144" y="0"/>
                  </a:lnTo>
                  <a:lnTo>
                    <a:pt x="157543" y="1533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1" name="任意多边形: 形状 430"/>
            <p:cNvSpPr/>
            <p:nvPr/>
          </p:nvSpPr>
          <p:spPr>
            <a:xfrm>
              <a:off x="9333280" y="9200903"/>
              <a:ext cx="155639" cy="31432"/>
            </a:xfrm>
            <a:custGeom>
              <a:avLst/>
              <a:gdLst>
                <a:gd name="connsiteX0" fmla="*/ 155638 w 155638"/>
                <a:gd name="connsiteY0" fmla="*/ 7715 h 31432"/>
                <a:gd name="connsiteX1" fmla="*/ 152019 w 155638"/>
                <a:gd name="connsiteY1" fmla="*/ 31433 h 31432"/>
                <a:gd name="connsiteX2" fmla="*/ 0 w 155638"/>
                <a:gd name="connsiteY2" fmla="*/ 23717 h 31432"/>
                <a:gd name="connsiteX3" fmla="*/ 3524 w 155638"/>
                <a:gd name="connsiteY3" fmla="*/ 0 h 31432"/>
                <a:gd name="connsiteX4" fmla="*/ 155638 w 155638"/>
                <a:gd name="connsiteY4" fmla="*/ 7715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38" h="31432">
                  <a:moveTo>
                    <a:pt x="155638" y="7715"/>
                  </a:moveTo>
                  <a:lnTo>
                    <a:pt x="152019" y="31433"/>
                  </a:lnTo>
                  <a:lnTo>
                    <a:pt x="0" y="23717"/>
                  </a:lnTo>
                  <a:lnTo>
                    <a:pt x="3524" y="0"/>
                  </a:lnTo>
                  <a:lnTo>
                    <a:pt x="155638" y="771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2" name="任意多边形: 形状 431"/>
            <p:cNvSpPr/>
            <p:nvPr/>
          </p:nvSpPr>
          <p:spPr>
            <a:xfrm>
              <a:off x="9347377" y="9037264"/>
              <a:ext cx="152686" cy="23813"/>
            </a:xfrm>
            <a:custGeom>
              <a:avLst/>
              <a:gdLst>
                <a:gd name="connsiteX0" fmla="*/ 0 w 152685"/>
                <a:gd name="connsiteY0" fmla="*/ 0 h 23812"/>
                <a:gd name="connsiteX1" fmla="*/ 152686 w 152685"/>
                <a:gd name="connsiteY1" fmla="*/ 0 h 23812"/>
                <a:gd name="connsiteX2" fmla="*/ 152686 w 152685"/>
                <a:gd name="connsiteY2" fmla="*/ 23812 h 23812"/>
                <a:gd name="connsiteX3" fmla="*/ 0 w 152685"/>
                <a:gd name="connsiteY3" fmla="*/ 23812 h 23812"/>
              </a:gdLst>
              <a:ahLst/>
              <a:cxnLst>
                <a:cxn ang="0">
                  <a:pos x="connsiteX0" y="connsiteY0"/>
                </a:cxn>
                <a:cxn ang="0">
                  <a:pos x="connsiteX1" y="connsiteY1"/>
                </a:cxn>
                <a:cxn ang="0">
                  <a:pos x="connsiteX2" y="connsiteY2"/>
                </a:cxn>
                <a:cxn ang="0">
                  <a:pos x="connsiteX3" y="connsiteY3"/>
                </a:cxn>
              </a:cxnLst>
              <a:rect l="l" t="t" r="r" b="b"/>
              <a:pathLst>
                <a:path w="152685" h="23812">
                  <a:moveTo>
                    <a:pt x="0" y="0"/>
                  </a:moveTo>
                  <a:lnTo>
                    <a:pt x="152686" y="0"/>
                  </a:lnTo>
                  <a:lnTo>
                    <a:pt x="152686" y="23812"/>
                  </a:lnTo>
                  <a:lnTo>
                    <a:pt x="0" y="23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3" name="任意多边形: 形状 432"/>
            <p:cNvSpPr/>
            <p:nvPr/>
          </p:nvSpPr>
          <p:spPr>
            <a:xfrm>
              <a:off x="9333185" y="8866098"/>
              <a:ext cx="155734" cy="31432"/>
            </a:xfrm>
            <a:custGeom>
              <a:avLst/>
              <a:gdLst>
                <a:gd name="connsiteX0" fmla="*/ 152114 w 155733"/>
                <a:gd name="connsiteY0" fmla="*/ 0 h 31432"/>
                <a:gd name="connsiteX1" fmla="*/ 155734 w 155733"/>
                <a:gd name="connsiteY1" fmla="*/ 23717 h 31432"/>
                <a:gd name="connsiteX2" fmla="*/ 3714 w 155733"/>
                <a:gd name="connsiteY2" fmla="*/ 31433 h 31432"/>
                <a:gd name="connsiteX3" fmla="*/ 0 w 155733"/>
                <a:gd name="connsiteY3" fmla="*/ 7620 h 31432"/>
                <a:gd name="connsiteX4" fmla="*/ 152114 w 155733"/>
                <a:gd name="connsiteY4" fmla="*/ 0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733" h="31432">
                  <a:moveTo>
                    <a:pt x="152114" y="0"/>
                  </a:moveTo>
                  <a:lnTo>
                    <a:pt x="155734" y="23717"/>
                  </a:lnTo>
                  <a:lnTo>
                    <a:pt x="3714" y="31433"/>
                  </a:lnTo>
                  <a:lnTo>
                    <a:pt x="0" y="7620"/>
                  </a:lnTo>
                  <a:lnTo>
                    <a:pt x="1521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4" name="任意多边形: 形状 433"/>
            <p:cNvSpPr/>
            <p:nvPr/>
          </p:nvSpPr>
          <p:spPr>
            <a:xfrm>
              <a:off x="9294418" y="8696268"/>
              <a:ext cx="157544" cy="38766"/>
            </a:xfrm>
            <a:custGeom>
              <a:avLst/>
              <a:gdLst>
                <a:gd name="connsiteX0" fmla="*/ 150400 w 157543"/>
                <a:gd name="connsiteY0" fmla="*/ 0 h 38766"/>
                <a:gd name="connsiteX1" fmla="*/ 157543 w 157543"/>
                <a:gd name="connsiteY1" fmla="*/ 23431 h 38766"/>
                <a:gd name="connsiteX2" fmla="*/ 7239 w 157543"/>
                <a:gd name="connsiteY2" fmla="*/ 38767 h 38766"/>
                <a:gd name="connsiteX3" fmla="*/ 0 w 157543"/>
                <a:gd name="connsiteY3" fmla="*/ 15240 h 38766"/>
                <a:gd name="connsiteX4" fmla="*/ 150400 w 157543"/>
                <a:gd name="connsiteY4" fmla="*/ 0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0400" y="0"/>
                  </a:moveTo>
                  <a:lnTo>
                    <a:pt x="157543" y="23431"/>
                  </a:lnTo>
                  <a:lnTo>
                    <a:pt x="7239" y="38767"/>
                  </a:lnTo>
                  <a:lnTo>
                    <a:pt x="0" y="15240"/>
                  </a:lnTo>
                  <a:lnTo>
                    <a:pt x="15040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5" name="任意多边形: 形状 434"/>
            <p:cNvSpPr/>
            <p:nvPr/>
          </p:nvSpPr>
          <p:spPr>
            <a:xfrm>
              <a:off x="9231268" y="8529102"/>
              <a:ext cx="158211" cy="45815"/>
            </a:xfrm>
            <a:custGeom>
              <a:avLst/>
              <a:gdLst>
                <a:gd name="connsiteX0" fmla="*/ 147447 w 158210"/>
                <a:gd name="connsiteY0" fmla="*/ 0 h 45815"/>
                <a:gd name="connsiteX1" fmla="*/ 158210 w 158210"/>
                <a:gd name="connsiteY1" fmla="*/ 22955 h 45815"/>
                <a:gd name="connsiteX2" fmla="*/ 10668 w 158210"/>
                <a:gd name="connsiteY2" fmla="*/ 45815 h 45815"/>
                <a:gd name="connsiteX3" fmla="*/ 0 w 158210"/>
                <a:gd name="connsiteY3" fmla="*/ 22765 h 45815"/>
                <a:gd name="connsiteX4" fmla="*/ 147447 w 158210"/>
                <a:gd name="connsiteY4" fmla="*/ 0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10" h="45815">
                  <a:moveTo>
                    <a:pt x="147447" y="0"/>
                  </a:moveTo>
                  <a:lnTo>
                    <a:pt x="158210" y="22955"/>
                  </a:lnTo>
                  <a:lnTo>
                    <a:pt x="10668" y="45815"/>
                  </a:lnTo>
                  <a:lnTo>
                    <a:pt x="0" y="22765"/>
                  </a:lnTo>
                  <a:lnTo>
                    <a:pt x="14744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6" name="任意多边形: 形状 435"/>
            <p:cNvSpPr/>
            <p:nvPr/>
          </p:nvSpPr>
          <p:spPr>
            <a:xfrm>
              <a:off x="6640747" y="7111968"/>
              <a:ext cx="67152" cy="90868"/>
            </a:xfrm>
            <a:custGeom>
              <a:avLst/>
              <a:gdLst>
                <a:gd name="connsiteX0" fmla="*/ 67152 w 67151"/>
                <a:gd name="connsiteY0" fmla="*/ 4096 h 90868"/>
                <a:gd name="connsiteX1" fmla="*/ 40577 w 67151"/>
                <a:gd name="connsiteY1" fmla="*/ 90869 h 90868"/>
                <a:gd name="connsiteX2" fmla="*/ 0 w 67151"/>
                <a:gd name="connsiteY2" fmla="*/ 86773 h 90868"/>
                <a:gd name="connsiteX3" fmla="*/ 26480 w 67151"/>
                <a:gd name="connsiteY3" fmla="*/ 0 h 90868"/>
                <a:gd name="connsiteX4" fmla="*/ 67152 w 67151"/>
                <a:gd name="connsiteY4" fmla="*/ 4096 h 9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 h="90868">
                  <a:moveTo>
                    <a:pt x="67152" y="4096"/>
                  </a:moveTo>
                  <a:lnTo>
                    <a:pt x="40577" y="90869"/>
                  </a:lnTo>
                  <a:lnTo>
                    <a:pt x="0" y="86773"/>
                  </a:lnTo>
                  <a:lnTo>
                    <a:pt x="26480" y="0"/>
                  </a:lnTo>
                  <a:lnTo>
                    <a:pt x="67152" y="4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7" name="任意多边形: 形状 436"/>
            <p:cNvSpPr/>
            <p:nvPr/>
          </p:nvSpPr>
          <p:spPr>
            <a:xfrm>
              <a:off x="6359283" y="7090631"/>
              <a:ext cx="54387" cy="89820"/>
            </a:xfrm>
            <a:custGeom>
              <a:avLst/>
              <a:gdLst>
                <a:gd name="connsiteX0" fmla="*/ 54388 w 54387"/>
                <a:gd name="connsiteY0" fmla="*/ 2000 h 89820"/>
                <a:gd name="connsiteX1" fmla="*/ 41053 w 54387"/>
                <a:gd name="connsiteY1" fmla="*/ 89821 h 89820"/>
                <a:gd name="connsiteX2" fmla="*/ 0 w 54387"/>
                <a:gd name="connsiteY2" fmla="*/ 87725 h 89820"/>
                <a:gd name="connsiteX3" fmla="*/ 13335 w 54387"/>
                <a:gd name="connsiteY3" fmla="*/ 0 h 89820"/>
                <a:gd name="connsiteX4" fmla="*/ 54388 w 54387"/>
                <a:gd name="connsiteY4" fmla="*/ 2000 h 89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7" h="89820">
                  <a:moveTo>
                    <a:pt x="54388" y="2000"/>
                  </a:moveTo>
                  <a:lnTo>
                    <a:pt x="41053" y="89821"/>
                  </a:lnTo>
                  <a:lnTo>
                    <a:pt x="0" y="87725"/>
                  </a:lnTo>
                  <a:lnTo>
                    <a:pt x="13335" y="0"/>
                  </a:lnTo>
                  <a:lnTo>
                    <a:pt x="54388" y="200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8" name="任意多边形: 形状 437"/>
            <p:cNvSpPr/>
            <p:nvPr/>
          </p:nvSpPr>
          <p:spPr>
            <a:xfrm>
              <a:off x="6075913" y="7084154"/>
              <a:ext cx="41338" cy="88106"/>
            </a:xfrm>
            <a:custGeom>
              <a:avLst/>
              <a:gdLst>
                <a:gd name="connsiteX0" fmla="*/ 0 w 41338"/>
                <a:gd name="connsiteY0" fmla="*/ 0 h 88106"/>
                <a:gd name="connsiteX1" fmla="*/ 41339 w 41338"/>
                <a:gd name="connsiteY1" fmla="*/ 0 h 88106"/>
                <a:gd name="connsiteX2" fmla="*/ 41339 w 41338"/>
                <a:gd name="connsiteY2" fmla="*/ 88106 h 88106"/>
                <a:gd name="connsiteX3" fmla="*/ 0 w 41338"/>
                <a:gd name="connsiteY3" fmla="*/ 88106 h 88106"/>
              </a:gdLst>
              <a:ahLst/>
              <a:cxnLst>
                <a:cxn ang="0">
                  <a:pos x="connsiteX0" y="connsiteY0"/>
                </a:cxn>
                <a:cxn ang="0">
                  <a:pos x="connsiteX1" y="connsiteY1"/>
                </a:cxn>
                <a:cxn ang="0">
                  <a:pos x="connsiteX2" y="connsiteY2"/>
                </a:cxn>
                <a:cxn ang="0">
                  <a:pos x="connsiteX3" y="connsiteY3"/>
                </a:cxn>
              </a:cxnLst>
              <a:rect l="l" t="t" r="r" b="b"/>
              <a:pathLst>
                <a:path w="41338" h="88106">
                  <a:moveTo>
                    <a:pt x="0" y="0"/>
                  </a:moveTo>
                  <a:lnTo>
                    <a:pt x="41339" y="0"/>
                  </a:lnTo>
                  <a:lnTo>
                    <a:pt x="41339" y="88106"/>
                  </a:lnTo>
                  <a:lnTo>
                    <a:pt x="0" y="881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9" name="任意多边形: 形状 438"/>
            <p:cNvSpPr/>
            <p:nvPr/>
          </p:nvSpPr>
          <p:spPr>
            <a:xfrm>
              <a:off x="5779400" y="7090631"/>
              <a:ext cx="54387" cy="89820"/>
            </a:xfrm>
            <a:custGeom>
              <a:avLst/>
              <a:gdLst>
                <a:gd name="connsiteX0" fmla="*/ 41053 w 54387"/>
                <a:gd name="connsiteY0" fmla="*/ 0 h 89820"/>
                <a:gd name="connsiteX1" fmla="*/ 54388 w 54387"/>
                <a:gd name="connsiteY1" fmla="*/ 87725 h 89820"/>
                <a:gd name="connsiteX2" fmla="*/ 13240 w 54387"/>
                <a:gd name="connsiteY2" fmla="*/ 89821 h 89820"/>
                <a:gd name="connsiteX3" fmla="*/ 0 w 54387"/>
                <a:gd name="connsiteY3" fmla="*/ 2000 h 89820"/>
                <a:gd name="connsiteX4" fmla="*/ 41053 w 54387"/>
                <a:gd name="connsiteY4" fmla="*/ 0 h 89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7" h="89820">
                  <a:moveTo>
                    <a:pt x="41053" y="0"/>
                  </a:moveTo>
                  <a:lnTo>
                    <a:pt x="54388" y="87725"/>
                  </a:lnTo>
                  <a:lnTo>
                    <a:pt x="13240" y="89821"/>
                  </a:lnTo>
                  <a:lnTo>
                    <a:pt x="0" y="2000"/>
                  </a:lnTo>
                  <a:lnTo>
                    <a:pt x="4105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0" name="任意多边形: 形状 439"/>
            <p:cNvSpPr/>
            <p:nvPr/>
          </p:nvSpPr>
          <p:spPr>
            <a:xfrm>
              <a:off x="5485173" y="7111968"/>
              <a:ext cx="67152" cy="90868"/>
            </a:xfrm>
            <a:custGeom>
              <a:avLst/>
              <a:gdLst>
                <a:gd name="connsiteX0" fmla="*/ 40672 w 67151"/>
                <a:gd name="connsiteY0" fmla="*/ 0 h 90868"/>
                <a:gd name="connsiteX1" fmla="*/ 67151 w 67151"/>
                <a:gd name="connsiteY1" fmla="*/ 86773 h 90868"/>
                <a:gd name="connsiteX2" fmla="*/ 26479 w 67151"/>
                <a:gd name="connsiteY2" fmla="*/ 90869 h 90868"/>
                <a:gd name="connsiteX3" fmla="*/ 0 w 67151"/>
                <a:gd name="connsiteY3" fmla="*/ 4096 h 90868"/>
                <a:gd name="connsiteX4" fmla="*/ 40672 w 67151"/>
                <a:gd name="connsiteY4" fmla="*/ 0 h 9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 h="90868">
                  <a:moveTo>
                    <a:pt x="40672" y="0"/>
                  </a:moveTo>
                  <a:lnTo>
                    <a:pt x="67151" y="86773"/>
                  </a:lnTo>
                  <a:lnTo>
                    <a:pt x="26479" y="90869"/>
                  </a:lnTo>
                  <a:lnTo>
                    <a:pt x="0" y="4096"/>
                  </a:lnTo>
                  <a:lnTo>
                    <a:pt x="4067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1" name="任意多边形: 形状 440"/>
            <p:cNvSpPr/>
            <p:nvPr/>
          </p:nvSpPr>
          <p:spPr>
            <a:xfrm>
              <a:off x="5195706" y="7148068"/>
              <a:ext cx="79343" cy="91249"/>
            </a:xfrm>
            <a:custGeom>
              <a:avLst/>
              <a:gdLst>
                <a:gd name="connsiteX0" fmla="*/ 39814 w 79343"/>
                <a:gd name="connsiteY0" fmla="*/ 0 h 91249"/>
                <a:gd name="connsiteX1" fmla="*/ 79343 w 79343"/>
                <a:gd name="connsiteY1" fmla="*/ 85058 h 91249"/>
                <a:gd name="connsiteX2" fmla="*/ 39529 w 79343"/>
                <a:gd name="connsiteY2" fmla="*/ 91250 h 91249"/>
                <a:gd name="connsiteX3" fmla="*/ 0 w 79343"/>
                <a:gd name="connsiteY3" fmla="*/ 6096 h 91249"/>
                <a:gd name="connsiteX4" fmla="*/ 39814 w 79343"/>
                <a:gd name="connsiteY4" fmla="*/ 0 h 91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3" h="91249">
                  <a:moveTo>
                    <a:pt x="39814" y="0"/>
                  </a:moveTo>
                  <a:lnTo>
                    <a:pt x="79343" y="85058"/>
                  </a:lnTo>
                  <a:lnTo>
                    <a:pt x="39529" y="91250"/>
                  </a:lnTo>
                  <a:lnTo>
                    <a:pt x="0" y="6096"/>
                  </a:lnTo>
                  <a:lnTo>
                    <a:pt x="398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2" name="任意多边形: 形状 441"/>
            <p:cNvSpPr/>
            <p:nvPr/>
          </p:nvSpPr>
          <p:spPr>
            <a:xfrm>
              <a:off x="2704151" y="8866098"/>
              <a:ext cx="155639" cy="31432"/>
            </a:xfrm>
            <a:custGeom>
              <a:avLst/>
              <a:gdLst>
                <a:gd name="connsiteX0" fmla="*/ 155639 w 155638"/>
                <a:gd name="connsiteY0" fmla="*/ 7620 h 31432"/>
                <a:gd name="connsiteX1" fmla="*/ 152019 w 155638"/>
                <a:gd name="connsiteY1" fmla="*/ 31433 h 31432"/>
                <a:gd name="connsiteX2" fmla="*/ 0 w 155638"/>
                <a:gd name="connsiteY2" fmla="*/ 23717 h 31432"/>
                <a:gd name="connsiteX3" fmla="*/ 3620 w 155638"/>
                <a:gd name="connsiteY3" fmla="*/ 0 h 31432"/>
                <a:gd name="connsiteX4" fmla="*/ 155639 w 155638"/>
                <a:gd name="connsiteY4" fmla="*/ 7620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38" h="31432">
                  <a:moveTo>
                    <a:pt x="155639" y="7620"/>
                  </a:moveTo>
                  <a:lnTo>
                    <a:pt x="152019" y="31433"/>
                  </a:lnTo>
                  <a:lnTo>
                    <a:pt x="0" y="23717"/>
                  </a:lnTo>
                  <a:lnTo>
                    <a:pt x="3620" y="0"/>
                  </a:lnTo>
                  <a:lnTo>
                    <a:pt x="155639" y="762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3" name="任意多边形: 形状 442"/>
            <p:cNvSpPr/>
            <p:nvPr/>
          </p:nvSpPr>
          <p:spPr>
            <a:xfrm>
              <a:off x="2693007" y="9037264"/>
              <a:ext cx="152686" cy="23813"/>
            </a:xfrm>
            <a:custGeom>
              <a:avLst/>
              <a:gdLst>
                <a:gd name="connsiteX0" fmla="*/ 0 w 152685"/>
                <a:gd name="connsiteY0" fmla="*/ 0 h 23812"/>
                <a:gd name="connsiteX1" fmla="*/ 152686 w 152685"/>
                <a:gd name="connsiteY1" fmla="*/ 0 h 23812"/>
                <a:gd name="connsiteX2" fmla="*/ 152686 w 152685"/>
                <a:gd name="connsiteY2" fmla="*/ 23812 h 23812"/>
                <a:gd name="connsiteX3" fmla="*/ 0 w 152685"/>
                <a:gd name="connsiteY3" fmla="*/ 23812 h 23812"/>
              </a:gdLst>
              <a:ahLst/>
              <a:cxnLst>
                <a:cxn ang="0">
                  <a:pos x="connsiteX0" y="connsiteY0"/>
                </a:cxn>
                <a:cxn ang="0">
                  <a:pos x="connsiteX1" y="connsiteY1"/>
                </a:cxn>
                <a:cxn ang="0">
                  <a:pos x="connsiteX2" y="connsiteY2"/>
                </a:cxn>
                <a:cxn ang="0">
                  <a:pos x="connsiteX3" y="connsiteY3"/>
                </a:cxn>
              </a:cxnLst>
              <a:rect l="l" t="t" r="r" b="b"/>
              <a:pathLst>
                <a:path w="152685" h="23812">
                  <a:moveTo>
                    <a:pt x="0" y="0"/>
                  </a:moveTo>
                  <a:lnTo>
                    <a:pt x="152686" y="0"/>
                  </a:lnTo>
                  <a:lnTo>
                    <a:pt x="152686" y="23812"/>
                  </a:lnTo>
                  <a:lnTo>
                    <a:pt x="0" y="23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4" name="任意多边形: 形状 443"/>
            <p:cNvSpPr/>
            <p:nvPr/>
          </p:nvSpPr>
          <p:spPr>
            <a:xfrm>
              <a:off x="2704151" y="9200903"/>
              <a:ext cx="155639" cy="31432"/>
            </a:xfrm>
            <a:custGeom>
              <a:avLst/>
              <a:gdLst>
                <a:gd name="connsiteX0" fmla="*/ 152019 w 155638"/>
                <a:gd name="connsiteY0" fmla="*/ 0 h 31432"/>
                <a:gd name="connsiteX1" fmla="*/ 155639 w 155638"/>
                <a:gd name="connsiteY1" fmla="*/ 23717 h 31432"/>
                <a:gd name="connsiteX2" fmla="*/ 3524 w 155638"/>
                <a:gd name="connsiteY2" fmla="*/ 31433 h 31432"/>
                <a:gd name="connsiteX3" fmla="*/ 0 w 155638"/>
                <a:gd name="connsiteY3" fmla="*/ 7715 h 31432"/>
                <a:gd name="connsiteX4" fmla="*/ 152019 w 155638"/>
                <a:gd name="connsiteY4" fmla="*/ 0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38" h="31432">
                  <a:moveTo>
                    <a:pt x="152019" y="0"/>
                  </a:moveTo>
                  <a:lnTo>
                    <a:pt x="155639" y="23717"/>
                  </a:lnTo>
                  <a:lnTo>
                    <a:pt x="3524" y="31433"/>
                  </a:lnTo>
                  <a:lnTo>
                    <a:pt x="0" y="7715"/>
                  </a:lnTo>
                  <a:lnTo>
                    <a:pt x="1520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5" name="任意多边形: 形状 444"/>
            <p:cNvSpPr/>
            <p:nvPr/>
          </p:nvSpPr>
          <p:spPr>
            <a:xfrm>
              <a:off x="2741109" y="9363400"/>
              <a:ext cx="157544" cy="38766"/>
            </a:xfrm>
            <a:custGeom>
              <a:avLst/>
              <a:gdLst>
                <a:gd name="connsiteX0" fmla="*/ 150304 w 157543"/>
                <a:gd name="connsiteY0" fmla="*/ 0 h 38766"/>
                <a:gd name="connsiteX1" fmla="*/ 157543 w 157543"/>
                <a:gd name="connsiteY1" fmla="*/ 23432 h 38766"/>
                <a:gd name="connsiteX2" fmla="*/ 7144 w 157543"/>
                <a:gd name="connsiteY2" fmla="*/ 38767 h 38766"/>
                <a:gd name="connsiteX3" fmla="*/ 0 w 157543"/>
                <a:gd name="connsiteY3" fmla="*/ 15335 h 38766"/>
                <a:gd name="connsiteX4" fmla="*/ 150304 w 157543"/>
                <a:gd name="connsiteY4" fmla="*/ 0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0304" y="0"/>
                  </a:moveTo>
                  <a:lnTo>
                    <a:pt x="157543" y="23432"/>
                  </a:lnTo>
                  <a:lnTo>
                    <a:pt x="7144" y="38767"/>
                  </a:lnTo>
                  <a:lnTo>
                    <a:pt x="0" y="15335"/>
                  </a:lnTo>
                  <a:lnTo>
                    <a:pt x="15030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6" name="任意多边形: 形状 445"/>
            <p:cNvSpPr/>
            <p:nvPr/>
          </p:nvSpPr>
          <p:spPr>
            <a:xfrm>
              <a:off x="2803593" y="9523421"/>
              <a:ext cx="158115" cy="45815"/>
            </a:xfrm>
            <a:custGeom>
              <a:avLst/>
              <a:gdLst>
                <a:gd name="connsiteX0" fmla="*/ 147447 w 158115"/>
                <a:gd name="connsiteY0" fmla="*/ 0 h 45815"/>
                <a:gd name="connsiteX1" fmla="*/ 158115 w 158115"/>
                <a:gd name="connsiteY1" fmla="*/ 23050 h 45815"/>
                <a:gd name="connsiteX2" fmla="*/ 10668 w 158115"/>
                <a:gd name="connsiteY2" fmla="*/ 45815 h 45815"/>
                <a:gd name="connsiteX3" fmla="*/ 0 w 158115"/>
                <a:gd name="connsiteY3" fmla="*/ 22860 h 45815"/>
                <a:gd name="connsiteX4" fmla="*/ 147447 w 158115"/>
                <a:gd name="connsiteY4" fmla="*/ 0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5" h="45815">
                  <a:moveTo>
                    <a:pt x="147447" y="0"/>
                  </a:moveTo>
                  <a:lnTo>
                    <a:pt x="158115" y="23050"/>
                  </a:lnTo>
                  <a:lnTo>
                    <a:pt x="10668" y="45815"/>
                  </a:lnTo>
                  <a:lnTo>
                    <a:pt x="0" y="22860"/>
                  </a:lnTo>
                  <a:lnTo>
                    <a:pt x="14744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7" name="任意多边形: 形状 446"/>
            <p:cNvSpPr/>
            <p:nvPr/>
          </p:nvSpPr>
          <p:spPr>
            <a:xfrm>
              <a:off x="2891128" y="9679917"/>
              <a:ext cx="157639" cy="52577"/>
            </a:xfrm>
            <a:custGeom>
              <a:avLst/>
              <a:gdLst>
                <a:gd name="connsiteX0" fmla="*/ 143446 w 157638"/>
                <a:gd name="connsiteY0" fmla="*/ 0 h 52577"/>
                <a:gd name="connsiteX1" fmla="*/ 157639 w 157638"/>
                <a:gd name="connsiteY1" fmla="*/ 22384 h 52577"/>
                <a:gd name="connsiteX2" fmla="*/ 14192 w 157638"/>
                <a:gd name="connsiteY2" fmla="*/ 52578 h 52577"/>
                <a:gd name="connsiteX3" fmla="*/ 0 w 157638"/>
                <a:gd name="connsiteY3" fmla="*/ 30194 h 52577"/>
                <a:gd name="connsiteX4" fmla="*/ 143446 w 157638"/>
                <a:gd name="connsiteY4" fmla="*/ 0 h 5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38" h="52577">
                  <a:moveTo>
                    <a:pt x="143446" y="0"/>
                  </a:moveTo>
                  <a:lnTo>
                    <a:pt x="157639" y="22384"/>
                  </a:lnTo>
                  <a:lnTo>
                    <a:pt x="14192" y="52578"/>
                  </a:lnTo>
                  <a:lnTo>
                    <a:pt x="0" y="30194"/>
                  </a:lnTo>
                  <a:lnTo>
                    <a:pt x="14344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8" name="任意多边形: 形状 447"/>
            <p:cNvSpPr/>
            <p:nvPr/>
          </p:nvSpPr>
          <p:spPr>
            <a:xfrm>
              <a:off x="3003142" y="9831651"/>
              <a:ext cx="155830" cy="58770"/>
            </a:xfrm>
            <a:custGeom>
              <a:avLst/>
              <a:gdLst>
                <a:gd name="connsiteX0" fmla="*/ 138398 w 155829"/>
                <a:gd name="connsiteY0" fmla="*/ 0 h 58769"/>
                <a:gd name="connsiteX1" fmla="*/ 155829 w 155829"/>
                <a:gd name="connsiteY1" fmla="*/ 21527 h 58769"/>
                <a:gd name="connsiteX2" fmla="*/ 17431 w 155829"/>
                <a:gd name="connsiteY2" fmla="*/ 58769 h 58769"/>
                <a:gd name="connsiteX3" fmla="*/ 0 w 155829"/>
                <a:gd name="connsiteY3" fmla="*/ 37243 h 58769"/>
                <a:gd name="connsiteX4" fmla="*/ 138398 w 155829"/>
                <a:gd name="connsiteY4" fmla="*/ 0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29" h="58769">
                  <a:moveTo>
                    <a:pt x="138398" y="0"/>
                  </a:moveTo>
                  <a:lnTo>
                    <a:pt x="155829" y="21527"/>
                  </a:lnTo>
                  <a:lnTo>
                    <a:pt x="17431" y="58769"/>
                  </a:lnTo>
                  <a:lnTo>
                    <a:pt x="0" y="37243"/>
                  </a:lnTo>
                  <a:lnTo>
                    <a:pt x="1383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9" name="任意多边形: 形状 448"/>
            <p:cNvSpPr/>
            <p:nvPr/>
          </p:nvSpPr>
          <p:spPr>
            <a:xfrm>
              <a:off x="3138683" y="9977384"/>
              <a:ext cx="152782" cy="64675"/>
            </a:xfrm>
            <a:custGeom>
              <a:avLst/>
              <a:gdLst>
                <a:gd name="connsiteX0" fmla="*/ 132207 w 152781"/>
                <a:gd name="connsiteY0" fmla="*/ 0 h 64674"/>
                <a:gd name="connsiteX1" fmla="*/ 152781 w 152781"/>
                <a:gd name="connsiteY1" fmla="*/ 20574 h 64674"/>
                <a:gd name="connsiteX2" fmla="*/ 20574 w 152781"/>
                <a:gd name="connsiteY2" fmla="*/ 64675 h 64674"/>
                <a:gd name="connsiteX3" fmla="*/ 0 w 152781"/>
                <a:gd name="connsiteY3" fmla="*/ 44005 h 64674"/>
                <a:gd name="connsiteX4" fmla="*/ 132207 w 152781"/>
                <a:gd name="connsiteY4" fmla="*/ 0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1" h="64674">
                  <a:moveTo>
                    <a:pt x="132207" y="0"/>
                  </a:moveTo>
                  <a:lnTo>
                    <a:pt x="152781" y="20574"/>
                  </a:lnTo>
                  <a:lnTo>
                    <a:pt x="20574" y="64675"/>
                  </a:lnTo>
                  <a:lnTo>
                    <a:pt x="0" y="44005"/>
                  </a:lnTo>
                  <a:lnTo>
                    <a:pt x="13220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0" name="任意多边形: 形状 449"/>
            <p:cNvSpPr/>
            <p:nvPr/>
          </p:nvSpPr>
          <p:spPr>
            <a:xfrm>
              <a:off x="3296704" y="10115973"/>
              <a:ext cx="148686" cy="70104"/>
            </a:xfrm>
            <a:custGeom>
              <a:avLst/>
              <a:gdLst>
                <a:gd name="connsiteX0" fmla="*/ 124968 w 148685"/>
                <a:gd name="connsiteY0" fmla="*/ 0 h 70104"/>
                <a:gd name="connsiteX1" fmla="*/ 148685 w 148685"/>
                <a:gd name="connsiteY1" fmla="*/ 19526 h 70104"/>
                <a:gd name="connsiteX2" fmla="*/ 23622 w 148685"/>
                <a:gd name="connsiteY2" fmla="*/ 70104 h 70104"/>
                <a:gd name="connsiteX3" fmla="*/ 0 w 148685"/>
                <a:gd name="connsiteY3" fmla="*/ 50578 h 70104"/>
                <a:gd name="connsiteX4" fmla="*/ 124968 w 148685"/>
                <a:gd name="connsiteY4" fmla="*/ 0 h 70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70104">
                  <a:moveTo>
                    <a:pt x="124968" y="0"/>
                  </a:moveTo>
                  <a:lnTo>
                    <a:pt x="148685" y="19526"/>
                  </a:lnTo>
                  <a:lnTo>
                    <a:pt x="23622" y="70104"/>
                  </a:lnTo>
                  <a:lnTo>
                    <a:pt x="0" y="50578"/>
                  </a:lnTo>
                  <a:lnTo>
                    <a:pt x="12496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1" name="任意多边形: 形状 450"/>
            <p:cNvSpPr/>
            <p:nvPr/>
          </p:nvSpPr>
          <p:spPr>
            <a:xfrm>
              <a:off x="3475964" y="10246560"/>
              <a:ext cx="143541" cy="74866"/>
            </a:xfrm>
            <a:custGeom>
              <a:avLst/>
              <a:gdLst>
                <a:gd name="connsiteX0" fmla="*/ 116967 w 143541"/>
                <a:gd name="connsiteY0" fmla="*/ 0 h 74866"/>
                <a:gd name="connsiteX1" fmla="*/ 143542 w 143541"/>
                <a:gd name="connsiteY1" fmla="*/ 18193 h 74866"/>
                <a:gd name="connsiteX2" fmla="*/ 26575 w 143541"/>
                <a:gd name="connsiteY2" fmla="*/ 74867 h 74866"/>
                <a:gd name="connsiteX3" fmla="*/ 0 w 143541"/>
                <a:gd name="connsiteY3" fmla="*/ 56579 h 74866"/>
                <a:gd name="connsiteX4" fmla="*/ 116967 w 143541"/>
                <a:gd name="connsiteY4" fmla="*/ 0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1" h="74866">
                  <a:moveTo>
                    <a:pt x="116967" y="0"/>
                  </a:moveTo>
                  <a:lnTo>
                    <a:pt x="143542" y="18193"/>
                  </a:lnTo>
                  <a:lnTo>
                    <a:pt x="26575" y="74867"/>
                  </a:lnTo>
                  <a:lnTo>
                    <a:pt x="0" y="56579"/>
                  </a:lnTo>
                  <a:lnTo>
                    <a:pt x="1169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2" name="任意多边形: 形状 451"/>
            <p:cNvSpPr/>
            <p:nvPr/>
          </p:nvSpPr>
          <p:spPr>
            <a:xfrm>
              <a:off x="5023208" y="10903885"/>
              <a:ext cx="69247" cy="91154"/>
            </a:xfrm>
            <a:custGeom>
              <a:avLst/>
              <a:gdLst>
                <a:gd name="connsiteX0" fmla="*/ 69247 w 69246"/>
                <a:gd name="connsiteY0" fmla="*/ 4000 h 91154"/>
                <a:gd name="connsiteX1" fmla="*/ 21622 w 69246"/>
                <a:gd name="connsiteY1" fmla="*/ 91154 h 91154"/>
                <a:gd name="connsiteX2" fmla="*/ 0 w 69246"/>
                <a:gd name="connsiteY2" fmla="*/ 87249 h 91154"/>
                <a:gd name="connsiteX3" fmla="*/ 47625 w 69246"/>
                <a:gd name="connsiteY3" fmla="*/ 0 h 91154"/>
                <a:gd name="connsiteX4" fmla="*/ 69247 w 69246"/>
                <a:gd name="connsiteY4" fmla="*/ 4000 h 91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46" h="91154">
                  <a:moveTo>
                    <a:pt x="69247" y="4000"/>
                  </a:moveTo>
                  <a:lnTo>
                    <a:pt x="21622" y="91154"/>
                  </a:lnTo>
                  <a:lnTo>
                    <a:pt x="0" y="87249"/>
                  </a:lnTo>
                  <a:lnTo>
                    <a:pt x="47625" y="0"/>
                  </a:lnTo>
                  <a:lnTo>
                    <a:pt x="69247" y="400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3" name="任意多边形: 形状 452"/>
            <p:cNvSpPr/>
            <p:nvPr/>
          </p:nvSpPr>
          <p:spPr>
            <a:xfrm>
              <a:off x="5320483" y="10948462"/>
              <a:ext cx="56388" cy="92106"/>
            </a:xfrm>
            <a:custGeom>
              <a:avLst/>
              <a:gdLst>
                <a:gd name="connsiteX0" fmla="*/ 56388 w 56388"/>
                <a:gd name="connsiteY0" fmla="*/ 2857 h 92106"/>
                <a:gd name="connsiteX1" fmla="*/ 22098 w 56388"/>
                <a:gd name="connsiteY1" fmla="*/ 92107 h 92106"/>
                <a:gd name="connsiteX2" fmla="*/ 0 w 56388"/>
                <a:gd name="connsiteY2" fmla="*/ 89249 h 92106"/>
                <a:gd name="connsiteX3" fmla="*/ 34290 w 56388"/>
                <a:gd name="connsiteY3" fmla="*/ 0 h 92106"/>
                <a:gd name="connsiteX4" fmla="*/ 56388 w 56388"/>
                <a:gd name="connsiteY4" fmla="*/ 2857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 h="92106">
                  <a:moveTo>
                    <a:pt x="56388" y="2857"/>
                  </a:moveTo>
                  <a:lnTo>
                    <a:pt x="22098" y="92107"/>
                  </a:lnTo>
                  <a:lnTo>
                    <a:pt x="0" y="89249"/>
                  </a:lnTo>
                  <a:lnTo>
                    <a:pt x="34290" y="0"/>
                  </a:lnTo>
                  <a:lnTo>
                    <a:pt x="56388" y="285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4" name="任意多边形: 形状 453"/>
            <p:cNvSpPr/>
            <p:nvPr/>
          </p:nvSpPr>
          <p:spPr>
            <a:xfrm>
              <a:off x="5623571" y="10978561"/>
              <a:ext cx="43243" cy="92392"/>
            </a:xfrm>
            <a:custGeom>
              <a:avLst/>
              <a:gdLst>
                <a:gd name="connsiteX0" fmla="*/ 43243 w 43243"/>
                <a:gd name="connsiteY0" fmla="*/ 1714 h 92392"/>
                <a:gd name="connsiteX1" fmla="*/ 22479 w 43243"/>
                <a:gd name="connsiteY1" fmla="*/ 92392 h 92392"/>
                <a:gd name="connsiteX2" fmla="*/ 0 w 43243"/>
                <a:gd name="connsiteY2" fmla="*/ 90678 h 92392"/>
                <a:gd name="connsiteX3" fmla="*/ 20764 w 43243"/>
                <a:gd name="connsiteY3" fmla="*/ 0 h 92392"/>
                <a:gd name="connsiteX4" fmla="*/ 43243 w 43243"/>
                <a:gd name="connsiteY4" fmla="*/ 1714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92392">
                  <a:moveTo>
                    <a:pt x="43243" y="1714"/>
                  </a:moveTo>
                  <a:lnTo>
                    <a:pt x="22479" y="92392"/>
                  </a:lnTo>
                  <a:lnTo>
                    <a:pt x="0" y="90678"/>
                  </a:lnTo>
                  <a:lnTo>
                    <a:pt x="20764" y="0"/>
                  </a:lnTo>
                  <a:lnTo>
                    <a:pt x="43243" y="1714"/>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5" name="任意多边形: 形状 454"/>
            <p:cNvSpPr/>
            <p:nvPr/>
          </p:nvSpPr>
          <p:spPr>
            <a:xfrm>
              <a:off x="5930372" y="10993991"/>
              <a:ext cx="29527" cy="91915"/>
            </a:xfrm>
            <a:custGeom>
              <a:avLst/>
              <a:gdLst>
                <a:gd name="connsiteX0" fmla="*/ 29527 w 29527"/>
                <a:gd name="connsiteY0" fmla="*/ 571 h 91915"/>
                <a:gd name="connsiteX1" fmla="*/ 22574 w 29527"/>
                <a:gd name="connsiteY1" fmla="*/ 91916 h 91915"/>
                <a:gd name="connsiteX2" fmla="*/ 0 w 29527"/>
                <a:gd name="connsiteY2" fmla="*/ 91344 h 91915"/>
                <a:gd name="connsiteX3" fmla="*/ 6858 w 29527"/>
                <a:gd name="connsiteY3" fmla="*/ 0 h 91915"/>
                <a:gd name="connsiteX4" fmla="*/ 29527 w 29527"/>
                <a:gd name="connsiteY4" fmla="*/ 571 h 9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91915">
                  <a:moveTo>
                    <a:pt x="29527" y="571"/>
                  </a:moveTo>
                  <a:lnTo>
                    <a:pt x="22574" y="91916"/>
                  </a:lnTo>
                  <a:lnTo>
                    <a:pt x="0" y="91344"/>
                  </a:lnTo>
                  <a:lnTo>
                    <a:pt x="6858" y="0"/>
                  </a:lnTo>
                  <a:lnTo>
                    <a:pt x="29527" y="57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6" name="任意多边形: 形状 455"/>
            <p:cNvSpPr/>
            <p:nvPr/>
          </p:nvSpPr>
          <p:spPr>
            <a:xfrm>
              <a:off x="6231458" y="10993991"/>
              <a:ext cx="29527" cy="91915"/>
            </a:xfrm>
            <a:custGeom>
              <a:avLst/>
              <a:gdLst>
                <a:gd name="connsiteX0" fmla="*/ 22670 w 29527"/>
                <a:gd name="connsiteY0" fmla="*/ 0 h 91915"/>
                <a:gd name="connsiteX1" fmla="*/ 29527 w 29527"/>
                <a:gd name="connsiteY1" fmla="*/ 91344 h 91915"/>
                <a:gd name="connsiteX2" fmla="*/ 6858 w 29527"/>
                <a:gd name="connsiteY2" fmla="*/ 91916 h 91915"/>
                <a:gd name="connsiteX3" fmla="*/ 0 w 29527"/>
                <a:gd name="connsiteY3" fmla="*/ 571 h 91915"/>
                <a:gd name="connsiteX4" fmla="*/ 22670 w 29527"/>
                <a:gd name="connsiteY4" fmla="*/ 0 h 9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91915">
                  <a:moveTo>
                    <a:pt x="22670" y="0"/>
                  </a:moveTo>
                  <a:lnTo>
                    <a:pt x="29527" y="91344"/>
                  </a:lnTo>
                  <a:lnTo>
                    <a:pt x="6858" y="91916"/>
                  </a:lnTo>
                  <a:lnTo>
                    <a:pt x="0" y="571"/>
                  </a:lnTo>
                  <a:lnTo>
                    <a:pt x="2267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7" name="任意多边形: 形状 456"/>
            <p:cNvSpPr/>
            <p:nvPr/>
          </p:nvSpPr>
          <p:spPr>
            <a:xfrm>
              <a:off x="6524637" y="10978656"/>
              <a:ext cx="43053" cy="92392"/>
            </a:xfrm>
            <a:custGeom>
              <a:avLst/>
              <a:gdLst>
                <a:gd name="connsiteX0" fmla="*/ 22479 w 43053"/>
                <a:gd name="connsiteY0" fmla="*/ 0 h 92392"/>
                <a:gd name="connsiteX1" fmla="*/ 43053 w 43053"/>
                <a:gd name="connsiteY1" fmla="*/ 90678 h 92392"/>
                <a:gd name="connsiteX2" fmla="*/ 20670 w 43053"/>
                <a:gd name="connsiteY2" fmla="*/ 92393 h 92392"/>
                <a:gd name="connsiteX3" fmla="*/ 0 w 43053"/>
                <a:gd name="connsiteY3" fmla="*/ 1715 h 92392"/>
                <a:gd name="connsiteX4" fmla="*/ 22479 w 43053"/>
                <a:gd name="connsiteY4" fmla="*/ 0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53" h="92392">
                  <a:moveTo>
                    <a:pt x="22479" y="0"/>
                  </a:moveTo>
                  <a:lnTo>
                    <a:pt x="43053" y="90678"/>
                  </a:lnTo>
                  <a:lnTo>
                    <a:pt x="20670" y="92393"/>
                  </a:lnTo>
                  <a:lnTo>
                    <a:pt x="0" y="1715"/>
                  </a:lnTo>
                  <a:lnTo>
                    <a:pt x="2247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8" name="任意多边形: 形状 457"/>
            <p:cNvSpPr/>
            <p:nvPr/>
          </p:nvSpPr>
          <p:spPr>
            <a:xfrm>
              <a:off x="6814579" y="10948652"/>
              <a:ext cx="56294" cy="92106"/>
            </a:xfrm>
            <a:custGeom>
              <a:avLst/>
              <a:gdLst>
                <a:gd name="connsiteX0" fmla="*/ 22098 w 56293"/>
                <a:gd name="connsiteY0" fmla="*/ 0 h 92106"/>
                <a:gd name="connsiteX1" fmla="*/ 56293 w 56293"/>
                <a:gd name="connsiteY1" fmla="*/ 89249 h 92106"/>
                <a:gd name="connsiteX2" fmla="*/ 34195 w 56293"/>
                <a:gd name="connsiteY2" fmla="*/ 92107 h 92106"/>
                <a:gd name="connsiteX3" fmla="*/ 0 w 56293"/>
                <a:gd name="connsiteY3" fmla="*/ 2857 h 92106"/>
                <a:gd name="connsiteX4" fmla="*/ 22098 w 56293"/>
                <a:gd name="connsiteY4" fmla="*/ 0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93" h="92106">
                  <a:moveTo>
                    <a:pt x="22098" y="0"/>
                  </a:moveTo>
                  <a:lnTo>
                    <a:pt x="56293" y="89249"/>
                  </a:lnTo>
                  <a:lnTo>
                    <a:pt x="34195" y="92107"/>
                  </a:lnTo>
                  <a:lnTo>
                    <a:pt x="0" y="2857"/>
                  </a:lnTo>
                  <a:lnTo>
                    <a:pt x="22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9" name="任意多边形: 形状 458"/>
            <p:cNvSpPr/>
            <p:nvPr/>
          </p:nvSpPr>
          <p:spPr>
            <a:xfrm>
              <a:off x="7098996" y="10904267"/>
              <a:ext cx="69152" cy="91058"/>
            </a:xfrm>
            <a:custGeom>
              <a:avLst/>
              <a:gdLst>
                <a:gd name="connsiteX0" fmla="*/ 21621 w 69151"/>
                <a:gd name="connsiteY0" fmla="*/ 0 h 91058"/>
                <a:gd name="connsiteX1" fmla="*/ 69152 w 69151"/>
                <a:gd name="connsiteY1" fmla="*/ 87154 h 91058"/>
                <a:gd name="connsiteX2" fmla="*/ 47530 w 69151"/>
                <a:gd name="connsiteY2" fmla="*/ 91059 h 91058"/>
                <a:gd name="connsiteX3" fmla="*/ 0 w 69151"/>
                <a:gd name="connsiteY3" fmla="*/ 3906 h 91058"/>
                <a:gd name="connsiteX4" fmla="*/ 21621 w 69151"/>
                <a:gd name="connsiteY4" fmla="*/ 0 h 9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51" h="91058">
                  <a:moveTo>
                    <a:pt x="21621" y="0"/>
                  </a:moveTo>
                  <a:lnTo>
                    <a:pt x="69152" y="87154"/>
                  </a:lnTo>
                  <a:lnTo>
                    <a:pt x="47530" y="91059"/>
                  </a:lnTo>
                  <a:lnTo>
                    <a:pt x="0" y="3906"/>
                  </a:lnTo>
                  <a:lnTo>
                    <a:pt x="2162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0" name="任意多边形: 形状 459"/>
            <p:cNvSpPr/>
            <p:nvPr/>
          </p:nvSpPr>
          <p:spPr>
            <a:xfrm>
              <a:off x="7375793" y="10845593"/>
              <a:ext cx="81533" cy="89535"/>
            </a:xfrm>
            <a:custGeom>
              <a:avLst/>
              <a:gdLst>
                <a:gd name="connsiteX0" fmla="*/ 20955 w 81533"/>
                <a:gd name="connsiteY0" fmla="*/ 0 h 89535"/>
                <a:gd name="connsiteX1" fmla="*/ 81534 w 81533"/>
                <a:gd name="connsiteY1" fmla="*/ 84487 h 89535"/>
                <a:gd name="connsiteX2" fmla="*/ 60579 w 81533"/>
                <a:gd name="connsiteY2" fmla="*/ 89535 h 89535"/>
                <a:gd name="connsiteX3" fmla="*/ 0 w 81533"/>
                <a:gd name="connsiteY3" fmla="*/ 5048 h 89535"/>
                <a:gd name="connsiteX4" fmla="*/ 20955 w 81533"/>
                <a:gd name="connsiteY4" fmla="*/ 0 h 8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3" h="89535">
                  <a:moveTo>
                    <a:pt x="20955" y="0"/>
                  </a:moveTo>
                  <a:lnTo>
                    <a:pt x="81534" y="84487"/>
                  </a:lnTo>
                  <a:lnTo>
                    <a:pt x="60579" y="89535"/>
                  </a:lnTo>
                  <a:lnTo>
                    <a:pt x="0" y="5048"/>
                  </a:lnTo>
                  <a:lnTo>
                    <a:pt x="2095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1" name="任意多边形: 形状 460"/>
            <p:cNvSpPr/>
            <p:nvPr/>
          </p:nvSpPr>
          <p:spPr>
            <a:xfrm>
              <a:off x="7642874" y="10773393"/>
              <a:ext cx="93154" cy="87153"/>
            </a:xfrm>
            <a:custGeom>
              <a:avLst/>
              <a:gdLst>
                <a:gd name="connsiteX0" fmla="*/ 20098 w 93154"/>
                <a:gd name="connsiteY0" fmla="*/ 0 h 87153"/>
                <a:gd name="connsiteX1" fmla="*/ 93155 w 93154"/>
                <a:gd name="connsiteY1" fmla="*/ 81058 h 87153"/>
                <a:gd name="connsiteX2" fmla="*/ 73057 w 93154"/>
                <a:gd name="connsiteY2" fmla="*/ 87154 h 87153"/>
                <a:gd name="connsiteX3" fmla="*/ 0 w 93154"/>
                <a:gd name="connsiteY3" fmla="*/ 6001 h 87153"/>
                <a:gd name="connsiteX4" fmla="*/ 20098 w 93154"/>
                <a:gd name="connsiteY4" fmla="*/ 0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54" h="87153">
                  <a:moveTo>
                    <a:pt x="20098" y="0"/>
                  </a:moveTo>
                  <a:lnTo>
                    <a:pt x="93155" y="81058"/>
                  </a:lnTo>
                  <a:lnTo>
                    <a:pt x="73057" y="87154"/>
                  </a:lnTo>
                  <a:lnTo>
                    <a:pt x="0" y="6001"/>
                  </a:lnTo>
                  <a:lnTo>
                    <a:pt x="20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2" name="任意多边形: 形状 461"/>
            <p:cNvSpPr/>
            <p:nvPr/>
          </p:nvSpPr>
          <p:spPr>
            <a:xfrm>
              <a:off x="7898146" y="10687954"/>
              <a:ext cx="104204" cy="84200"/>
            </a:xfrm>
            <a:custGeom>
              <a:avLst/>
              <a:gdLst>
                <a:gd name="connsiteX0" fmla="*/ 19145 w 104203"/>
                <a:gd name="connsiteY0" fmla="*/ 0 h 84200"/>
                <a:gd name="connsiteX1" fmla="*/ 104204 w 104203"/>
                <a:gd name="connsiteY1" fmla="*/ 77152 h 84200"/>
                <a:gd name="connsiteX2" fmla="*/ 85058 w 104203"/>
                <a:gd name="connsiteY2" fmla="*/ 84201 h 84200"/>
                <a:gd name="connsiteX3" fmla="*/ 0 w 104203"/>
                <a:gd name="connsiteY3" fmla="*/ 7048 h 84200"/>
                <a:gd name="connsiteX4" fmla="*/ 19145 w 104203"/>
                <a:gd name="connsiteY4" fmla="*/ 0 h 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200">
                  <a:moveTo>
                    <a:pt x="19145" y="0"/>
                  </a:moveTo>
                  <a:lnTo>
                    <a:pt x="104204" y="77152"/>
                  </a:lnTo>
                  <a:lnTo>
                    <a:pt x="85058" y="84201"/>
                  </a:lnTo>
                  <a:lnTo>
                    <a:pt x="0" y="7048"/>
                  </a:lnTo>
                  <a:lnTo>
                    <a:pt x="1914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3" name="任意多边形: 形状 462"/>
            <p:cNvSpPr/>
            <p:nvPr/>
          </p:nvSpPr>
          <p:spPr>
            <a:xfrm>
              <a:off x="8139795" y="10590131"/>
              <a:ext cx="114300" cy="80486"/>
            </a:xfrm>
            <a:custGeom>
              <a:avLst/>
              <a:gdLst>
                <a:gd name="connsiteX0" fmla="*/ 17907 w 114300"/>
                <a:gd name="connsiteY0" fmla="*/ 0 h 80486"/>
                <a:gd name="connsiteX1" fmla="*/ 114300 w 114300"/>
                <a:gd name="connsiteY1" fmla="*/ 72580 h 80486"/>
                <a:gd name="connsiteX2" fmla="*/ 96298 w 114300"/>
                <a:gd name="connsiteY2" fmla="*/ 80486 h 80486"/>
                <a:gd name="connsiteX3" fmla="*/ 0 w 114300"/>
                <a:gd name="connsiteY3" fmla="*/ 7906 h 80486"/>
                <a:gd name="connsiteX4" fmla="*/ 17907 w 114300"/>
                <a:gd name="connsiteY4" fmla="*/ 0 h 8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80486">
                  <a:moveTo>
                    <a:pt x="17907" y="0"/>
                  </a:moveTo>
                  <a:lnTo>
                    <a:pt x="114300" y="72580"/>
                  </a:lnTo>
                  <a:lnTo>
                    <a:pt x="96298" y="80486"/>
                  </a:lnTo>
                  <a:lnTo>
                    <a:pt x="0" y="7906"/>
                  </a:lnTo>
                  <a:lnTo>
                    <a:pt x="1790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4" name="任意多边形: 形状 463"/>
            <p:cNvSpPr/>
            <p:nvPr/>
          </p:nvSpPr>
          <p:spPr>
            <a:xfrm>
              <a:off x="8365824" y="10480593"/>
              <a:ext cx="123634" cy="76200"/>
            </a:xfrm>
            <a:custGeom>
              <a:avLst/>
              <a:gdLst>
                <a:gd name="connsiteX0" fmla="*/ 16669 w 123634"/>
                <a:gd name="connsiteY0" fmla="*/ 0 h 76200"/>
                <a:gd name="connsiteX1" fmla="*/ 123634 w 123634"/>
                <a:gd name="connsiteY1" fmla="*/ 67342 h 76200"/>
                <a:gd name="connsiteX2" fmla="*/ 106966 w 123634"/>
                <a:gd name="connsiteY2" fmla="*/ 76200 h 76200"/>
                <a:gd name="connsiteX3" fmla="*/ 0 w 123634"/>
                <a:gd name="connsiteY3" fmla="*/ 8763 h 76200"/>
                <a:gd name="connsiteX4" fmla="*/ 16669 w 123634"/>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4" h="76200">
                  <a:moveTo>
                    <a:pt x="16669" y="0"/>
                  </a:moveTo>
                  <a:lnTo>
                    <a:pt x="123634" y="67342"/>
                  </a:lnTo>
                  <a:lnTo>
                    <a:pt x="106966" y="76200"/>
                  </a:lnTo>
                  <a:lnTo>
                    <a:pt x="0" y="8763"/>
                  </a:lnTo>
                  <a:lnTo>
                    <a:pt x="1666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5" name="任意多边形: 形状 464"/>
            <p:cNvSpPr/>
            <p:nvPr/>
          </p:nvSpPr>
          <p:spPr>
            <a:xfrm>
              <a:off x="8574516" y="10360102"/>
              <a:ext cx="132111" cy="71342"/>
            </a:xfrm>
            <a:custGeom>
              <a:avLst/>
              <a:gdLst>
                <a:gd name="connsiteX0" fmla="*/ 132112 w 132111"/>
                <a:gd name="connsiteY0" fmla="*/ 61722 h 71342"/>
                <a:gd name="connsiteX1" fmla="*/ 116777 w 132111"/>
                <a:gd name="connsiteY1" fmla="*/ 71342 h 71342"/>
                <a:gd name="connsiteX2" fmla="*/ 0 w 132111"/>
                <a:gd name="connsiteY2" fmla="*/ 9620 h 71342"/>
                <a:gd name="connsiteX3" fmla="*/ 15335 w 132111"/>
                <a:gd name="connsiteY3" fmla="*/ 0 h 71342"/>
                <a:gd name="connsiteX4" fmla="*/ 132112 w 132111"/>
                <a:gd name="connsiteY4" fmla="*/ 61722 h 71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11" h="71342">
                  <a:moveTo>
                    <a:pt x="132112" y="61722"/>
                  </a:moveTo>
                  <a:lnTo>
                    <a:pt x="116777" y="71342"/>
                  </a:lnTo>
                  <a:lnTo>
                    <a:pt x="0" y="9620"/>
                  </a:lnTo>
                  <a:lnTo>
                    <a:pt x="15335" y="0"/>
                  </a:lnTo>
                  <a:lnTo>
                    <a:pt x="132112" y="6172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6" name="任意多边形: 形状 465"/>
            <p:cNvSpPr/>
            <p:nvPr/>
          </p:nvSpPr>
          <p:spPr>
            <a:xfrm>
              <a:off x="8764446" y="10229609"/>
              <a:ext cx="139446" cy="66104"/>
            </a:xfrm>
            <a:custGeom>
              <a:avLst/>
              <a:gdLst>
                <a:gd name="connsiteX0" fmla="*/ 139446 w 139446"/>
                <a:gd name="connsiteY0" fmla="*/ 55721 h 66103"/>
                <a:gd name="connsiteX1" fmla="*/ 125635 w 139446"/>
                <a:gd name="connsiteY1" fmla="*/ 66104 h 66103"/>
                <a:gd name="connsiteX2" fmla="*/ 0 w 139446"/>
                <a:gd name="connsiteY2" fmla="*/ 10382 h 66103"/>
                <a:gd name="connsiteX3" fmla="*/ 13907 w 139446"/>
                <a:gd name="connsiteY3" fmla="*/ 0 h 66103"/>
                <a:gd name="connsiteX4" fmla="*/ 139446 w 139446"/>
                <a:gd name="connsiteY4" fmla="*/ 55721 h 6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46" h="66103">
                  <a:moveTo>
                    <a:pt x="139446" y="55721"/>
                  </a:moveTo>
                  <a:lnTo>
                    <a:pt x="125635" y="66104"/>
                  </a:lnTo>
                  <a:lnTo>
                    <a:pt x="0" y="10382"/>
                  </a:lnTo>
                  <a:lnTo>
                    <a:pt x="13907" y="0"/>
                  </a:lnTo>
                  <a:lnTo>
                    <a:pt x="139446" y="5572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7" name="任意多边形: 形状 466"/>
            <p:cNvSpPr/>
            <p:nvPr/>
          </p:nvSpPr>
          <p:spPr>
            <a:xfrm>
              <a:off x="8934086" y="10090162"/>
              <a:ext cx="145733" cy="60199"/>
            </a:xfrm>
            <a:custGeom>
              <a:avLst/>
              <a:gdLst>
                <a:gd name="connsiteX0" fmla="*/ 145732 w 145732"/>
                <a:gd name="connsiteY0" fmla="*/ 49149 h 60198"/>
                <a:gd name="connsiteX1" fmla="*/ 133541 w 145732"/>
                <a:gd name="connsiteY1" fmla="*/ 60198 h 60198"/>
                <a:gd name="connsiteX2" fmla="*/ 0 w 145732"/>
                <a:gd name="connsiteY2" fmla="*/ 11049 h 60198"/>
                <a:gd name="connsiteX3" fmla="*/ 12192 w 145732"/>
                <a:gd name="connsiteY3" fmla="*/ 0 h 60198"/>
                <a:gd name="connsiteX4" fmla="*/ 145732 w 145732"/>
                <a:gd name="connsiteY4" fmla="*/ 49149 h 60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32" h="60198">
                  <a:moveTo>
                    <a:pt x="145732" y="49149"/>
                  </a:moveTo>
                  <a:lnTo>
                    <a:pt x="133541" y="60198"/>
                  </a:lnTo>
                  <a:lnTo>
                    <a:pt x="0" y="11049"/>
                  </a:lnTo>
                  <a:lnTo>
                    <a:pt x="12192" y="0"/>
                  </a:lnTo>
                  <a:lnTo>
                    <a:pt x="145732" y="4914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8" name="任意多边形: 形状 467"/>
            <p:cNvSpPr/>
            <p:nvPr/>
          </p:nvSpPr>
          <p:spPr>
            <a:xfrm>
              <a:off x="9082105" y="9942809"/>
              <a:ext cx="150972" cy="53816"/>
            </a:xfrm>
            <a:custGeom>
              <a:avLst/>
              <a:gdLst>
                <a:gd name="connsiteX0" fmla="*/ 150972 w 150971"/>
                <a:gd name="connsiteY0" fmla="*/ 42196 h 53816"/>
                <a:gd name="connsiteX1" fmla="*/ 140494 w 150971"/>
                <a:gd name="connsiteY1" fmla="*/ 53816 h 53816"/>
                <a:gd name="connsiteX2" fmla="*/ 0 w 150971"/>
                <a:gd name="connsiteY2" fmla="*/ 11621 h 53816"/>
                <a:gd name="connsiteX3" fmla="*/ 10478 w 150971"/>
                <a:gd name="connsiteY3" fmla="*/ 0 h 53816"/>
                <a:gd name="connsiteX4" fmla="*/ 150972 w 150971"/>
                <a:gd name="connsiteY4" fmla="*/ 42196 h 5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816">
                  <a:moveTo>
                    <a:pt x="150972" y="42196"/>
                  </a:moveTo>
                  <a:lnTo>
                    <a:pt x="140494" y="53816"/>
                  </a:lnTo>
                  <a:lnTo>
                    <a:pt x="0" y="11621"/>
                  </a:lnTo>
                  <a:lnTo>
                    <a:pt x="10478" y="0"/>
                  </a:lnTo>
                  <a:lnTo>
                    <a:pt x="150972" y="421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9" name="任意多边形: 形状 468"/>
            <p:cNvSpPr/>
            <p:nvPr/>
          </p:nvSpPr>
          <p:spPr>
            <a:xfrm>
              <a:off x="9207359" y="9788694"/>
              <a:ext cx="154972" cy="47053"/>
            </a:xfrm>
            <a:custGeom>
              <a:avLst/>
              <a:gdLst>
                <a:gd name="connsiteX0" fmla="*/ 154972 w 154971"/>
                <a:gd name="connsiteY0" fmla="*/ 34957 h 47053"/>
                <a:gd name="connsiteX1" fmla="*/ 146304 w 154971"/>
                <a:gd name="connsiteY1" fmla="*/ 47054 h 47053"/>
                <a:gd name="connsiteX2" fmla="*/ 0 w 154971"/>
                <a:gd name="connsiteY2" fmla="*/ 12097 h 47053"/>
                <a:gd name="connsiteX3" fmla="*/ 8763 w 154971"/>
                <a:gd name="connsiteY3" fmla="*/ 0 h 47053"/>
                <a:gd name="connsiteX4" fmla="*/ 154972 w 154971"/>
                <a:gd name="connsiteY4" fmla="*/ 34957 h 4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1" h="47053">
                  <a:moveTo>
                    <a:pt x="154972" y="34957"/>
                  </a:moveTo>
                  <a:lnTo>
                    <a:pt x="146304" y="47054"/>
                  </a:lnTo>
                  <a:lnTo>
                    <a:pt x="0" y="12097"/>
                  </a:lnTo>
                  <a:lnTo>
                    <a:pt x="8763" y="0"/>
                  </a:lnTo>
                  <a:lnTo>
                    <a:pt x="154972" y="3495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0" name="任意多边形: 形状 469"/>
            <p:cNvSpPr/>
            <p:nvPr/>
          </p:nvSpPr>
          <p:spPr>
            <a:xfrm>
              <a:off x="9308991" y="9628864"/>
              <a:ext cx="157830" cy="40004"/>
            </a:xfrm>
            <a:custGeom>
              <a:avLst/>
              <a:gdLst>
                <a:gd name="connsiteX0" fmla="*/ 157829 w 157829"/>
                <a:gd name="connsiteY0" fmla="*/ 27527 h 40004"/>
                <a:gd name="connsiteX1" fmla="*/ 150972 w 157829"/>
                <a:gd name="connsiteY1" fmla="*/ 40005 h 40004"/>
                <a:gd name="connsiteX2" fmla="*/ 0 w 157829"/>
                <a:gd name="connsiteY2" fmla="*/ 12478 h 40004"/>
                <a:gd name="connsiteX3" fmla="*/ 6858 w 157829"/>
                <a:gd name="connsiteY3" fmla="*/ 0 h 40004"/>
                <a:gd name="connsiteX4" fmla="*/ 157829 w 157829"/>
                <a:gd name="connsiteY4" fmla="*/ 27527 h 4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40004">
                  <a:moveTo>
                    <a:pt x="157829" y="27527"/>
                  </a:moveTo>
                  <a:lnTo>
                    <a:pt x="150972" y="40005"/>
                  </a:lnTo>
                  <a:lnTo>
                    <a:pt x="0" y="12478"/>
                  </a:lnTo>
                  <a:lnTo>
                    <a:pt x="6858" y="0"/>
                  </a:lnTo>
                  <a:lnTo>
                    <a:pt x="157829" y="2752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1" name="任意多边形: 形状 470"/>
            <p:cNvSpPr/>
            <p:nvPr/>
          </p:nvSpPr>
          <p:spPr>
            <a:xfrm>
              <a:off x="9386144" y="9464653"/>
              <a:ext cx="159544" cy="32575"/>
            </a:xfrm>
            <a:custGeom>
              <a:avLst/>
              <a:gdLst>
                <a:gd name="connsiteX0" fmla="*/ 159544 w 159543"/>
                <a:gd name="connsiteY0" fmla="*/ 19812 h 32575"/>
                <a:gd name="connsiteX1" fmla="*/ 154591 w 159543"/>
                <a:gd name="connsiteY1" fmla="*/ 32576 h 32575"/>
                <a:gd name="connsiteX2" fmla="*/ 0 w 159543"/>
                <a:gd name="connsiteY2" fmla="*/ 12763 h 32575"/>
                <a:gd name="connsiteX3" fmla="*/ 4953 w 159543"/>
                <a:gd name="connsiteY3" fmla="*/ 0 h 32575"/>
                <a:gd name="connsiteX4" fmla="*/ 159544 w 159543"/>
                <a:gd name="connsiteY4" fmla="*/ 19812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9544" y="19812"/>
                  </a:moveTo>
                  <a:lnTo>
                    <a:pt x="154591" y="32576"/>
                  </a:lnTo>
                  <a:lnTo>
                    <a:pt x="0" y="12763"/>
                  </a:lnTo>
                  <a:lnTo>
                    <a:pt x="4953" y="0"/>
                  </a:lnTo>
                  <a:lnTo>
                    <a:pt x="159544" y="19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2" name="任意多边形: 形状 471"/>
            <p:cNvSpPr/>
            <p:nvPr/>
          </p:nvSpPr>
          <p:spPr>
            <a:xfrm>
              <a:off x="9438340" y="9297298"/>
              <a:ext cx="159925" cy="24956"/>
            </a:xfrm>
            <a:custGeom>
              <a:avLst/>
              <a:gdLst>
                <a:gd name="connsiteX0" fmla="*/ 159925 w 159924"/>
                <a:gd name="connsiteY0" fmla="*/ 12001 h 24955"/>
                <a:gd name="connsiteX1" fmla="*/ 156972 w 159924"/>
                <a:gd name="connsiteY1" fmla="*/ 24955 h 24955"/>
                <a:gd name="connsiteX2" fmla="*/ 0 w 159924"/>
                <a:gd name="connsiteY2" fmla="*/ 12954 h 24955"/>
                <a:gd name="connsiteX3" fmla="*/ 2953 w 159924"/>
                <a:gd name="connsiteY3" fmla="*/ 0 h 24955"/>
                <a:gd name="connsiteX4" fmla="*/ 159925 w 159924"/>
                <a:gd name="connsiteY4" fmla="*/ 12001 h 2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24" h="24955">
                  <a:moveTo>
                    <a:pt x="159925" y="12001"/>
                  </a:moveTo>
                  <a:lnTo>
                    <a:pt x="156972" y="24955"/>
                  </a:lnTo>
                  <a:lnTo>
                    <a:pt x="0" y="12954"/>
                  </a:lnTo>
                  <a:lnTo>
                    <a:pt x="2953" y="0"/>
                  </a:lnTo>
                  <a:lnTo>
                    <a:pt x="159925" y="12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3" name="任意多边形: 形状 472"/>
            <p:cNvSpPr/>
            <p:nvPr/>
          </p:nvSpPr>
          <p:spPr>
            <a:xfrm>
              <a:off x="9465011" y="9128038"/>
              <a:ext cx="159163" cy="17146"/>
            </a:xfrm>
            <a:custGeom>
              <a:avLst/>
              <a:gdLst>
                <a:gd name="connsiteX0" fmla="*/ 159163 w 159162"/>
                <a:gd name="connsiteY0" fmla="*/ 4001 h 17145"/>
                <a:gd name="connsiteX1" fmla="*/ 158211 w 159162"/>
                <a:gd name="connsiteY1" fmla="*/ 17145 h 17145"/>
                <a:gd name="connsiteX2" fmla="*/ 0 w 159162"/>
                <a:gd name="connsiteY2" fmla="*/ 13145 h 17145"/>
                <a:gd name="connsiteX3" fmla="*/ 953 w 159162"/>
                <a:gd name="connsiteY3" fmla="*/ 0 h 17145"/>
                <a:gd name="connsiteX4" fmla="*/ 159163 w 159162"/>
                <a:gd name="connsiteY4" fmla="*/ 4001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62" h="17145">
                  <a:moveTo>
                    <a:pt x="159163" y="4001"/>
                  </a:moveTo>
                  <a:lnTo>
                    <a:pt x="158211" y="17145"/>
                  </a:lnTo>
                  <a:lnTo>
                    <a:pt x="0" y="13145"/>
                  </a:lnTo>
                  <a:lnTo>
                    <a:pt x="953" y="0"/>
                  </a:lnTo>
                  <a:lnTo>
                    <a:pt x="159163" y="4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4" name="任意多边形: 形状 473"/>
            <p:cNvSpPr/>
            <p:nvPr/>
          </p:nvSpPr>
          <p:spPr>
            <a:xfrm>
              <a:off x="9465106" y="8954206"/>
              <a:ext cx="159163" cy="17049"/>
            </a:xfrm>
            <a:custGeom>
              <a:avLst/>
              <a:gdLst>
                <a:gd name="connsiteX0" fmla="*/ 158210 w 159162"/>
                <a:gd name="connsiteY0" fmla="*/ 0 h 17049"/>
                <a:gd name="connsiteX1" fmla="*/ 159163 w 159162"/>
                <a:gd name="connsiteY1" fmla="*/ 13145 h 17049"/>
                <a:gd name="connsiteX2" fmla="*/ 953 w 159162"/>
                <a:gd name="connsiteY2" fmla="*/ 17050 h 17049"/>
                <a:gd name="connsiteX3" fmla="*/ 0 w 159162"/>
                <a:gd name="connsiteY3" fmla="*/ 4001 h 17049"/>
                <a:gd name="connsiteX4" fmla="*/ 158210 w 159162"/>
                <a:gd name="connsiteY4" fmla="*/ 0 h 1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62" h="17049">
                  <a:moveTo>
                    <a:pt x="158210" y="0"/>
                  </a:moveTo>
                  <a:lnTo>
                    <a:pt x="159163" y="13145"/>
                  </a:lnTo>
                  <a:lnTo>
                    <a:pt x="953" y="17050"/>
                  </a:lnTo>
                  <a:lnTo>
                    <a:pt x="0" y="4001"/>
                  </a:lnTo>
                  <a:lnTo>
                    <a:pt x="15821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5" name="任意多边形: 形状 474"/>
            <p:cNvSpPr/>
            <p:nvPr/>
          </p:nvSpPr>
          <p:spPr>
            <a:xfrm>
              <a:off x="9438531" y="8777136"/>
              <a:ext cx="159925" cy="24859"/>
            </a:xfrm>
            <a:custGeom>
              <a:avLst/>
              <a:gdLst>
                <a:gd name="connsiteX0" fmla="*/ 156972 w 159924"/>
                <a:gd name="connsiteY0" fmla="*/ 0 h 24860"/>
                <a:gd name="connsiteX1" fmla="*/ 159925 w 159924"/>
                <a:gd name="connsiteY1" fmla="*/ 12954 h 24860"/>
                <a:gd name="connsiteX2" fmla="*/ 2953 w 159924"/>
                <a:gd name="connsiteY2" fmla="*/ 24860 h 24860"/>
                <a:gd name="connsiteX3" fmla="*/ 0 w 159924"/>
                <a:gd name="connsiteY3" fmla="*/ 11906 h 24860"/>
                <a:gd name="connsiteX4" fmla="*/ 156972 w 159924"/>
                <a:gd name="connsiteY4" fmla="*/ 0 h 2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24" h="24860">
                  <a:moveTo>
                    <a:pt x="156972" y="0"/>
                  </a:moveTo>
                  <a:lnTo>
                    <a:pt x="159925" y="12954"/>
                  </a:lnTo>
                  <a:lnTo>
                    <a:pt x="2953" y="24860"/>
                  </a:lnTo>
                  <a:lnTo>
                    <a:pt x="0" y="11906"/>
                  </a:lnTo>
                  <a:lnTo>
                    <a:pt x="15697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6" name="任意多边形: 形状 475"/>
            <p:cNvSpPr/>
            <p:nvPr/>
          </p:nvSpPr>
          <p:spPr>
            <a:xfrm>
              <a:off x="7899573" y="7326759"/>
              <a:ext cx="104204" cy="84201"/>
            </a:xfrm>
            <a:custGeom>
              <a:avLst/>
              <a:gdLst>
                <a:gd name="connsiteX0" fmla="*/ 104204 w 104203"/>
                <a:gd name="connsiteY0" fmla="*/ 7049 h 84201"/>
                <a:gd name="connsiteX1" fmla="*/ 19145 w 104203"/>
                <a:gd name="connsiteY1" fmla="*/ 84201 h 84201"/>
                <a:gd name="connsiteX2" fmla="*/ 0 w 104203"/>
                <a:gd name="connsiteY2" fmla="*/ 77153 h 84201"/>
                <a:gd name="connsiteX3" fmla="*/ 85058 w 104203"/>
                <a:gd name="connsiteY3" fmla="*/ 0 h 84201"/>
                <a:gd name="connsiteX4" fmla="*/ 104204 w 104203"/>
                <a:gd name="connsiteY4" fmla="*/ 7049 h 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201">
                  <a:moveTo>
                    <a:pt x="104204" y="7049"/>
                  </a:moveTo>
                  <a:lnTo>
                    <a:pt x="19145" y="84201"/>
                  </a:lnTo>
                  <a:lnTo>
                    <a:pt x="0" y="77153"/>
                  </a:lnTo>
                  <a:lnTo>
                    <a:pt x="85058" y="0"/>
                  </a:lnTo>
                  <a:lnTo>
                    <a:pt x="104204" y="704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7" name="任意多边形: 形状 476"/>
            <p:cNvSpPr/>
            <p:nvPr/>
          </p:nvSpPr>
          <p:spPr>
            <a:xfrm>
              <a:off x="7644303" y="7238271"/>
              <a:ext cx="93249" cy="87153"/>
            </a:xfrm>
            <a:custGeom>
              <a:avLst/>
              <a:gdLst>
                <a:gd name="connsiteX0" fmla="*/ 93250 w 93249"/>
                <a:gd name="connsiteY0" fmla="*/ 6096 h 87153"/>
                <a:gd name="connsiteX1" fmla="*/ 20098 w 93249"/>
                <a:gd name="connsiteY1" fmla="*/ 87154 h 87153"/>
                <a:gd name="connsiteX2" fmla="*/ 0 w 93249"/>
                <a:gd name="connsiteY2" fmla="*/ 81153 h 87153"/>
                <a:gd name="connsiteX3" fmla="*/ 73152 w 93249"/>
                <a:gd name="connsiteY3" fmla="*/ 0 h 87153"/>
                <a:gd name="connsiteX4" fmla="*/ 93250 w 93249"/>
                <a:gd name="connsiteY4" fmla="*/ 6096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49" h="87153">
                  <a:moveTo>
                    <a:pt x="93250" y="6096"/>
                  </a:moveTo>
                  <a:lnTo>
                    <a:pt x="20098" y="87154"/>
                  </a:lnTo>
                  <a:lnTo>
                    <a:pt x="0" y="81153"/>
                  </a:lnTo>
                  <a:lnTo>
                    <a:pt x="73152" y="0"/>
                  </a:lnTo>
                  <a:lnTo>
                    <a:pt x="93250" y="6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8" name="任意多边形: 形状 477"/>
            <p:cNvSpPr/>
            <p:nvPr/>
          </p:nvSpPr>
          <p:spPr>
            <a:xfrm>
              <a:off x="7377316" y="7163596"/>
              <a:ext cx="81533" cy="89534"/>
            </a:xfrm>
            <a:custGeom>
              <a:avLst/>
              <a:gdLst>
                <a:gd name="connsiteX0" fmla="*/ 81534 w 81533"/>
                <a:gd name="connsiteY0" fmla="*/ 5048 h 89534"/>
                <a:gd name="connsiteX1" fmla="*/ 20860 w 81533"/>
                <a:gd name="connsiteY1" fmla="*/ 89535 h 89534"/>
                <a:gd name="connsiteX2" fmla="*/ 0 w 81533"/>
                <a:gd name="connsiteY2" fmla="*/ 84487 h 89534"/>
                <a:gd name="connsiteX3" fmla="*/ 60674 w 81533"/>
                <a:gd name="connsiteY3" fmla="*/ 0 h 89534"/>
                <a:gd name="connsiteX4" fmla="*/ 81534 w 81533"/>
                <a:gd name="connsiteY4" fmla="*/ 5048 h 89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3" h="89534">
                  <a:moveTo>
                    <a:pt x="81534" y="5048"/>
                  </a:moveTo>
                  <a:lnTo>
                    <a:pt x="20860" y="89535"/>
                  </a:lnTo>
                  <a:lnTo>
                    <a:pt x="0" y="84487"/>
                  </a:lnTo>
                  <a:lnTo>
                    <a:pt x="60674" y="0"/>
                  </a:lnTo>
                  <a:lnTo>
                    <a:pt x="81534" y="504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9" name="任意多边形: 形状 478"/>
            <p:cNvSpPr/>
            <p:nvPr/>
          </p:nvSpPr>
          <p:spPr>
            <a:xfrm>
              <a:off x="7100520" y="7103302"/>
              <a:ext cx="69342" cy="91154"/>
            </a:xfrm>
            <a:custGeom>
              <a:avLst/>
              <a:gdLst>
                <a:gd name="connsiteX0" fmla="*/ 69342 w 69342"/>
                <a:gd name="connsiteY0" fmla="*/ 4000 h 91154"/>
                <a:gd name="connsiteX1" fmla="*/ 21622 w 69342"/>
                <a:gd name="connsiteY1" fmla="*/ 91154 h 91154"/>
                <a:gd name="connsiteX2" fmla="*/ 0 w 69342"/>
                <a:gd name="connsiteY2" fmla="*/ 87249 h 91154"/>
                <a:gd name="connsiteX3" fmla="*/ 47720 w 69342"/>
                <a:gd name="connsiteY3" fmla="*/ 0 h 91154"/>
                <a:gd name="connsiteX4" fmla="*/ 69342 w 69342"/>
                <a:gd name="connsiteY4" fmla="*/ 4000 h 91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42" h="91154">
                  <a:moveTo>
                    <a:pt x="69342" y="4000"/>
                  </a:moveTo>
                  <a:lnTo>
                    <a:pt x="21622" y="91154"/>
                  </a:lnTo>
                  <a:lnTo>
                    <a:pt x="0" y="87249"/>
                  </a:lnTo>
                  <a:lnTo>
                    <a:pt x="47720" y="0"/>
                  </a:lnTo>
                  <a:lnTo>
                    <a:pt x="69342" y="400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0" name="任意多边形: 形状 479"/>
            <p:cNvSpPr/>
            <p:nvPr/>
          </p:nvSpPr>
          <p:spPr>
            <a:xfrm>
              <a:off x="6816103" y="7057772"/>
              <a:ext cx="56483" cy="92106"/>
            </a:xfrm>
            <a:custGeom>
              <a:avLst/>
              <a:gdLst>
                <a:gd name="connsiteX0" fmla="*/ 56483 w 56483"/>
                <a:gd name="connsiteY0" fmla="*/ 2858 h 92106"/>
                <a:gd name="connsiteX1" fmla="*/ 22193 w 56483"/>
                <a:gd name="connsiteY1" fmla="*/ 92107 h 92106"/>
                <a:gd name="connsiteX2" fmla="*/ 0 w 56483"/>
                <a:gd name="connsiteY2" fmla="*/ 89344 h 92106"/>
                <a:gd name="connsiteX3" fmla="*/ 34385 w 56483"/>
                <a:gd name="connsiteY3" fmla="*/ 0 h 92106"/>
                <a:gd name="connsiteX4" fmla="*/ 56483 w 56483"/>
                <a:gd name="connsiteY4" fmla="*/ 2858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83" h="92106">
                  <a:moveTo>
                    <a:pt x="56483" y="2858"/>
                  </a:moveTo>
                  <a:lnTo>
                    <a:pt x="22193" y="92107"/>
                  </a:lnTo>
                  <a:lnTo>
                    <a:pt x="0" y="89344"/>
                  </a:lnTo>
                  <a:lnTo>
                    <a:pt x="34385" y="0"/>
                  </a:lnTo>
                  <a:lnTo>
                    <a:pt x="56483" y="285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1" name="任意多边形: 形状 480"/>
            <p:cNvSpPr/>
            <p:nvPr/>
          </p:nvSpPr>
          <p:spPr>
            <a:xfrm>
              <a:off x="5322198" y="7057582"/>
              <a:ext cx="56292" cy="92106"/>
            </a:xfrm>
            <a:custGeom>
              <a:avLst/>
              <a:gdLst>
                <a:gd name="connsiteX0" fmla="*/ 22098 w 56292"/>
                <a:gd name="connsiteY0" fmla="*/ 0 h 92106"/>
                <a:gd name="connsiteX1" fmla="*/ 56293 w 56292"/>
                <a:gd name="connsiteY1" fmla="*/ 89249 h 92106"/>
                <a:gd name="connsiteX2" fmla="*/ 34195 w 56292"/>
                <a:gd name="connsiteY2" fmla="*/ 92107 h 92106"/>
                <a:gd name="connsiteX3" fmla="*/ 0 w 56292"/>
                <a:gd name="connsiteY3" fmla="*/ 2858 h 92106"/>
                <a:gd name="connsiteX4" fmla="*/ 22098 w 56292"/>
                <a:gd name="connsiteY4" fmla="*/ 0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92" h="92106">
                  <a:moveTo>
                    <a:pt x="22098" y="0"/>
                  </a:moveTo>
                  <a:lnTo>
                    <a:pt x="56293" y="89249"/>
                  </a:lnTo>
                  <a:lnTo>
                    <a:pt x="34195" y="92107"/>
                  </a:lnTo>
                  <a:lnTo>
                    <a:pt x="0" y="2858"/>
                  </a:lnTo>
                  <a:lnTo>
                    <a:pt x="22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2" name="任意多边形: 形状 481"/>
            <p:cNvSpPr/>
            <p:nvPr/>
          </p:nvSpPr>
          <p:spPr>
            <a:xfrm>
              <a:off x="3702279" y="10479926"/>
              <a:ext cx="123729" cy="76200"/>
            </a:xfrm>
            <a:custGeom>
              <a:avLst/>
              <a:gdLst>
                <a:gd name="connsiteX0" fmla="*/ 123730 w 123729"/>
                <a:gd name="connsiteY0" fmla="*/ 8858 h 76200"/>
                <a:gd name="connsiteX1" fmla="*/ 16764 w 123729"/>
                <a:gd name="connsiteY1" fmla="*/ 76200 h 76200"/>
                <a:gd name="connsiteX2" fmla="*/ 0 w 123729"/>
                <a:gd name="connsiteY2" fmla="*/ 67342 h 76200"/>
                <a:gd name="connsiteX3" fmla="*/ 107061 w 123729"/>
                <a:gd name="connsiteY3" fmla="*/ 0 h 76200"/>
                <a:gd name="connsiteX4" fmla="*/ 123730 w 123729"/>
                <a:gd name="connsiteY4" fmla="*/ 8858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29" h="76200">
                  <a:moveTo>
                    <a:pt x="123730" y="8858"/>
                  </a:moveTo>
                  <a:lnTo>
                    <a:pt x="16764" y="76200"/>
                  </a:lnTo>
                  <a:lnTo>
                    <a:pt x="0" y="67342"/>
                  </a:lnTo>
                  <a:lnTo>
                    <a:pt x="107061" y="0"/>
                  </a:lnTo>
                  <a:lnTo>
                    <a:pt x="123730" y="885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3" name="任意多边形: 形状 482"/>
            <p:cNvSpPr/>
            <p:nvPr/>
          </p:nvSpPr>
          <p:spPr>
            <a:xfrm>
              <a:off x="3937546" y="10589560"/>
              <a:ext cx="114395" cy="80486"/>
            </a:xfrm>
            <a:custGeom>
              <a:avLst/>
              <a:gdLst>
                <a:gd name="connsiteX0" fmla="*/ 114395 w 114395"/>
                <a:gd name="connsiteY0" fmla="*/ 7906 h 80486"/>
                <a:gd name="connsiteX1" fmla="*/ 18002 w 114395"/>
                <a:gd name="connsiteY1" fmla="*/ 80486 h 80486"/>
                <a:gd name="connsiteX2" fmla="*/ 0 w 114395"/>
                <a:gd name="connsiteY2" fmla="*/ 72485 h 80486"/>
                <a:gd name="connsiteX3" fmla="*/ 96488 w 114395"/>
                <a:gd name="connsiteY3" fmla="*/ 0 h 80486"/>
                <a:gd name="connsiteX4" fmla="*/ 114395 w 114395"/>
                <a:gd name="connsiteY4" fmla="*/ 7906 h 8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95" h="80486">
                  <a:moveTo>
                    <a:pt x="114395" y="7906"/>
                  </a:moveTo>
                  <a:lnTo>
                    <a:pt x="18002" y="80486"/>
                  </a:lnTo>
                  <a:lnTo>
                    <a:pt x="0" y="72485"/>
                  </a:lnTo>
                  <a:lnTo>
                    <a:pt x="96488" y="0"/>
                  </a:lnTo>
                  <a:lnTo>
                    <a:pt x="114395" y="7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4" name="任意多边形: 形状 483"/>
            <p:cNvSpPr/>
            <p:nvPr/>
          </p:nvSpPr>
          <p:spPr>
            <a:xfrm>
              <a:off x="4189294" y="10687476"/>
              <a:ext cx="104204" cy="84105"/>
            </a:xfrm>
            <a:custGeom>
              <a:avLst/>
              <a:gdLst>
                <a:gd name="connsiteX0" fmla="*/ 104204 w 104203"/>
                <a:gd name="connsiteY0" fmla="*/ 7048 h 84105"/>
                <a:gd name="connsiteX1" fmla="*/ 19050 w 104203"/>
                <a:gd name="connsiteY1" fmla="*/ 84106 h 84105"/>
                <a:gd name="connsiteX2" fmla="*/ 0 w 104203"/>
                <a:gd name="connsiteY2" fmla="*/ 77057 h 84105"/>
                <a:gd name="connsiteX3" fmla="*/ 85058 w 104203"/>
                <a:gd name="connsiteY3" fmla="*/ 0 h 84105"/>
                <a:gd name="connsiteX4" fmla="*/ 104204 w 104203"/>
                <a:gd name="connsiteY4" fmla="*/ 7048 h 84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105">
                  <a:moveTo>
                    <a:pt x="104204" y="7048"/>
                  </a:moveTo>
                  <a:lnTo>
                    <a:pt x="19050" y="84106"/>
                  </a:lnTo>
                  <a:lnTo>
                    <a:pt x="0" y="77057"/>
                  </a:lnTo>
                  <a:lnTo>
                    <a:pt x="85058" y="0"/>
                  </a:lnTo>
                  <a:lnTo>
                    <a:pt x="104204" y="704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5" name="任意多边形: 形状 484"/>
            <p:cNvSpPr/>
            <p:nvPr/>
          </p:nvSpPr>
          <p:spPr>
            <a:xfrm>
              <a:off x="4455422" y="10772917"/>
              <a:ext cx="93344" cy="87153"/>
            </a:xfrm>
            <a:custGeom>
              <a:avLst/>
              <a:gdLst>
                <a:gd name="connsiteX0" fmla="*/ 93345 w 93344"/>
                <a:gd name="connsiteY0" fmla="*/ 6001 h 87153"/>
                <a:gd name="connsiteX1" fmla="*/ 20193 w 93344"/>
                <a:gd name="connsiteY1" fmla="*/ 87154 h 87153"/>
                <a:gd name="connsiteX2" fmla="*/ 0 w 93344"/>
                <a:gd name="connsiteY2" fmla="*/ 81058 h 87153"/>
                <a:gd name="connsiteX3" fmla="*/ 73152 w 93344"/>
                <a:gd name="connsiteY3" fmla="*/ 0 h 87153"/>
                <a:gd name="connsiteX4" fmla="*/ 93345 w 93344"/>
                <a:gd name="connsiteY4" fmla="*/ 6001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44" h="87153">
                  <a:moveTo>
                    <a:pt x="93345" y="6001"/>
                  </a:moveTo>
                  <a:lnTo>
                    <a:pt x="20193" y="87154"/>
                  </a:lnTo>
                  <a:lnTo>
                    <a:pt x="0" y="81058"/>
                  </a:lnTo>
                  <a:lnTo>
                    <a:pt x="73152" y="0"/>
                  </a:lnTo>
                  <a:lnTo>
                    <a:pt x="93345" y="6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6" name="任意多边形: 形状 485"/>
            <p:cNvSpPr/>
            <p:nvPr/>
          </p:nvSpPr>
          <p:spPr>
            <a:xfrm>
              <a:off x="4734124" y="10845213"/>
              <a:ext cx="81629" cy="89534"/>
            </a:xfrm>
            <a:custGeom>
              <a:avLst/>
              <a:gdLst>
                <a:gd name="connsiteX0" fmla="*/ 81629 w 81629"/>
                <a:gd name="connsiteY0" fmla="*/ 5048 h 89534"/>
                <a:gd name="connsiteX1" fmla="*/ 20955 w 81629"/>
                <a:gd name="connsiteY1" fmla="*/ 89535 h 89534"/>
                <a:gd name="connsiteX2" fmla="*/ 0 w 81629"/>
                <a:gd name="connsiteY2" fmla="*/ 84487 h 89534"/>
                <a:gd name="connsiteX3" fmla="*/ 60674 w 81629"/>
                <a:gd name="connsiteY3" fmla="*/ 0 h 89534"/>
                <a:gd name="connsiteX4" fmla="*/ 81629 w 81629"/>
                <a:gd name="connsiteY4" fmla="*/ 5048 h 89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29" h="89534">
                  <a:moveTo>
                    <a:pt x="81629" y="5048"/>
                  </a:moveTo>
                  <a:lnTo>
                    <a:pt x="20955" y="89535"/>
                  </a:lnTo>
                  <a:lnTo>
                    <a:pt x="0" y="84487"/>
                  </a:lnTo>
                  <a:lnTo>
                    <a:pt x="60674" y="0"/>
                  </a:lnTo>
                  <a:lnTo>
                    <a:pt x="81629" y="504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7" name="任意多边形: 形状 486"/>
            <p:cNvSpPr/>
            <p:nvPr/>
          </p:nvSpPr>
          <p:spPr>
            <a:xfrm>
              <a:off x="9386523" y="8602067"/>
              <a:ext cx="159544" cy="32575"/>
            </a:xfrm>
            <a:custGeom>
              <a:avLst/>
              <a:gdLst>
                <a:gd name="connsiteX0" fmla="*/ 154591 w 159543"/>
                <a:gd name="connsiteY0" fmla="*/ 0 h 32575"/>
                <a:gd name="connsiteX1" fmla="*/ 159544 w 159543"/>
                <a:gd name="connsiteY1" fmla="*/ 12859 h 32575"/>
                <a:gd name="connsiteX2" fmla="*/ 4953 w 159543"/>
                <a:gd name="connsiteY2" fmla="*/ 32576 h 32575"/>
                <a:gd name="connsiteX3" fmla="*/ 0 w 159543"/>
                <a:gd name="connsiteY3" fmla="*/ 19812 h 32575"/>
                <a:gd name="connsiteX4" fmla="*/ 154591 w 159543"/>
                <a:gd name="connsiteY4" fmla="*/ 0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4591" y="0"/>
                  </a:moveTo>
                  <a:lnTo>
                    <a:pt x="159544" y="12859"/>
                  </a:lnTo>
                  <a:lnTo>
                    <a:pt x="4953" y="32576"/>
                  </a:lnTo>
                  <a:lnTo>
                    <a:pt x="0" y="19812"/>
                  </a:lnTo>
                  <a:lnTo>
                    <a:pt x="15459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8" name="任意多边形: 形状 487"/>
            <p:cNvSpPr/>
            <p:nvPr/>
          </p:nvSpPr>
          <p:spPr>
            <a:xfrm>
              <a:off x="9309561" y="8430427"/>
              <a:ext cx="157830" cy="40004"/>
            </a:xfrm>
            <a:custGeom>
              <a:avLst/>
              <a:gdLst>
                <a:gd name="connsiteX0" fmla="*/ 150972 w 157829"/>
                <a:gd name="connsiteY0" fmla="*/ 0 h 40004"/>
                <a:gd name="connsiteX1" fmla="*/ 157829 w 157829"/>
                <a:gd name="connsiteY1" fmla="*/ 12573 h 40004"/>
                <a:gd name="connsiteX2" fmla="*/ 6763 w 157829"/>
                <a:gd name="connsiteY2" fmla="*/ 40005 h 40004"/>
                <a:gd name="connsiteX3" fmla="*/ 0 w 157829"/>
                <a:gd name="connsiteY3" fmla="*/ 27527 h 40004"/>
                <a:gd name="connsiteX4" fmla="*/ 150972 w 157829"/>
                <a:gd name="connsiteY4" fmla="*/ 0 h 4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40004">
                  <a:moveTo>
                    <a:pt x="150972" y="0"/>
                  </a:moveTo>
                  <a:lnTo>
                    <a:pt x="157829" y="12573"/>
                  </a:lnTo>
                  <a:lnTo>
                    <a:pt x="6763" y="40005"/>
                  </a:lnTo>
                  <a:lnTo>
                    <a:pt x="0" y="27527"/>
                  </a:lnTo>
                  <a:lnTo>
                    <a:pt x="15097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9" name="任意多边形: 形状 488"/>
            <p:cNvSpPr/>
            <p:nvPr/>
          </p:nvSpPr>
          <p:spPr>
            <a:xfrm>
              <a:off x="9208024" y="8263547"/>
              <a:ext cx="154972" cy="47053"/>
            </a:xfrm>
            <a:custGeom>
              <a:avLst/>
              <a:gdLst>
                <a:gd name="connsiteX0" fmla="*/ 146304 w 154971"/>
                <a:gd name="connsiteY0" fmla="*/ 0 h 47053"/>
                <a:gd name="connsiteX1" fmla="*/ 154972 w 154971"/>
                <a:gd name="connsiteY1" fmla="*/ 12097 h 47053"/>
                <a:gd name="connsiteX2" fmla="*/ 8667 w 154971"/>
                <a:gd name="connsiteY2" fmla="*/ 47054 h 47053"/>
                <a:gd name="connsiteX3" fmla="*/ 0 w 154971"/>
                <a:gd name="connsiteY3" fmla="*/ 34957 h 47053"/>
                <a:gd name="connsiteX4" fmla="*/ 146304 w 154971"/>
                <a:gd name="connsiteY4" fmla="*/ 0 h 4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1" h="47053">
                  <a:moveTo>
                    <a:pt x="146304" y="0"/>
                  </a:moveTo>
                  <a:lnTo>
                    <a:pt x="154972" y="12097"/>
                  </a:lnTo>
                  <a:lnTo>
                    <a:pt x="8667" y="47054"/>
                  </a:lnTo>
                  <a:lnTo>
                    <a:pt x="0" y="34957"/>
                  </a:lnTo>
                  <a:lnTo>
                    <a:pt x="14630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0" name="任意多边形: 形状 489"/>
            <p:cNvSpPr/>
            <p:nvPr/>
          </p:nvSpPr>
          <p:spPr>
            <a:xfrm>
              <a:off x="9082865" y="8102670"/>
              <a:ext cx="150972" cy="53720"/>
            </a:xfrm>
            <a:custGeom>
              <a:avLst/>
              <a:gdLst>
                <a:gd name="connsiteX0" fmla="*/ 140494 w 150971"/>
                <a:gd name="connsiteY0" fmla="*/ 0 h 53720"/>
                <a:gd name="connsiteX1" fmla="*/ 150972 w 150971"/>
                <a:gd name="connsiteY1" fmla="*/ 11525 h 53720"/>
                <a:gd name="connsiteX2" fmla="*/ 10478 w 150971"/>
                <a:gd name="connsiteY2" fmla="*/ 53721 h 53720"/>
                <a:gd name="connsiteX3" fmla="*/ 0 w 150971"/>
                <a:gd name="connsiteY3" fmla="*/ 42100 h 53720"/>
                <a:gd name="connsiteX4" fmla="*/ 140494 w 150971"/>
                <a:gd name="connsiteY4" fmla="*/ 0 h 5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720">
                  <a:moveTo>
                    <a:pt x="140494" y="0"/>
                  </a:moveTo>
                  <a:lnTo>
                    <a:pt x="150972" y="11525"/>
                  </a:lnTo>
                  <a:lnTo>
                    <a:pt x="10478" y="53721"/>
                  </a:lnTo>
                  <a:lnTo>
                    <a:pt x="0" y="42100"/>
                  </a:lnTo>
                  <a:lnTo>
                    <a:pt x="14049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1" name="任意多边形: 形状 490"/>
            <p:cNvSpPr/>
            <p:nvPr/>
          </p:nvSpPr>
          <p:spPr>
            <a:xfrm>
              <a:off x="8934942" y="7948840"/>
              <a:ext cx="145827" cy="60197"/>
            </a:xfrm>
            <a:custGeom>
              <a:avLst/>
              <a:gdLst>
                <a:gd name="connsiteX0" fmla="*/ 133635 w 145827"/>
                <a:gd name="connsiteY0" fmla="*/ 0 h 60197"/>
                <a:gd name="connsiteX1" fmla="*/ 145828 w 145827"/>
                <a:gd name="connsiteY1" fmla="*/ 11049 h 60197"/>
                <a:gd name="connsiteX2" fmla="*/ 12192 w 145827"/>
                <a:gd name="connsiteY2" fmla="*/ 60198 h 60197"/>
                <a:gd name="connsiteX3" fmla="*/ 0 w 145827"/>
                <a:gd name="connsiteY3" fmla="*/ 49149 h 60197"/>
                <a:gd name="connsiteX4" fmla="*/ 133635 w 145827"/>
                <a:gd name="connsiteY4" fmla="*/ 0 h 60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27" h="60197">
                  <a:moveTo>
                    <a:pt x="133635" y="0"/>
                  </a:moveTo>
                  <a:lnTo>
                    <a:pt x="145828" y="11049"/>
                  </a:lnTo>
                  <a:lnTo>
                    <a:pt x="12192" y="60198"/>
                  </a:lnTo>
                  <a:lnTo>
                    <a:pt x="0" y="49149"/>
                  </a:lnTo>
                  <a:lnTo>
                    <a:pt x="13363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2" name="任意多边形: 形状 491"/>
            <p:cNvSpPr/>
            <p:nvPr/>
          </p:nvSpPr>
          <p:spPr>
            <a:xfrm>
              <a:off x="8765492" y="7803488"/>
              <a:ext cx="139446" cy="66009"/>
            </a:xfrm>
            <a:custGeom>
              <a:avLst/>
              <a:gdLst>
                <a:gd name="connsiteX0" fmla="*/ 125635 w 139446"/>
                <a:gd name="connsiteY0" fmla="*/ 0 h 66008"/>
                <a:gd name="connsiteX1" fmla="*/ 139446 w 139446"/>
                <a:gd name="connsiteY1" fmla="*/ 10382 h 66008"/>
                <a:gd name="connsiteX2" fmla="*/ 13811 w 139446"/>
                <a:gd name="connsiteY2" fmla="*/ 66008 h 66008"/>
                <a:gd name="connsiteX3" fmla="*/ 0 w 139446"/>
                <a:gd name="connsiteY3" fmla="*/ 55626 h 66008"/>
                <a:gd name="connsiteX4" fmla="*/ 125635 w 139446"/>
                <a:gd name="connsiteY4" fmla="*/ 0 h 6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46" h="66008">
                  <a:moveTo>
                    <a:pt x="125635" y="0"/>
                  </a:moveTo>
                  <a:lnTo>
                    <a:pt x="139446" y="10382"/>
                  </a:lnTo>
                  <a:lnTo>
                    <a:pt x="13811" y="66008"/>
                  </a:lnTo>
                  <a:lnTo>
                    <a:pt x="0" y="55626"/>
                  </a:lnTo>
                  <a:lnTo>
                    <a:pt x="12563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3" name="任意多边形: 形状 492"/>
            <p:cNvSpPr/>
            <p:nvPr/>
          </p:nvSpPr>
          <p:spPr>
            <a:xfrm>
              <a:off x="8575658" y="7667661"/>
              <a:ext cx="132111" cy="71342"/>
            </a:xfrm>
            <a:custGeom>
              <a:avLst/>
              <a:gdLst>
                <a:gd name="connsiteX0" fmla="*/ 116777 w 132111"/>
                <a:gd name="connsiteY0" fmla="*/ 0 h 71342"/>
                <a:gd name="connsiteX1" fmla="*/ 132112 w 132111"/>
                <a:gd name="connsiteY1" fmla="*/ 9620 h 71342"/>
                <a:gd name="connsiteX2" fmla="*/ 15335 w 132111"/>
                <a:gd name="connsiteY2" fmla="*/ 71342 h 71342"/>
                <a:gd name="connsiteX3" fmla="*/ 0 w 132111"/>
                <a:gd name="connsiteY3" fmla="*/ 61722 h 71342"/>
                <a:gd name="connsiteX4" fmla="*/ 116777 w 132111"/>
                <a:gd name="connsiteY4" fmla="*/ 0 h 71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11" h="71342">
                  <a:moveTo>
                    <a:pt x="116777" y="0"/>
                  </a:moveTo>
                  <a:lnTo>
                    <a:pt x="132112" y="9620"/>
                  </a:lnTo>
                  <a:lnTo>
                    <a:pt x="15335" y="71342"/>
                  </a:lnTo>
                  <a:lnTo>
                    <a:pt x="0" y="61722"/>
                  </a:lnTo>
                  <a:lnTo>
                    <a:pt x="11677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4" name="任意多边形: 形状 493"/>
            <p:cNvSpPr/>
            <p:nvPr/>
          </p:nvSpPr>
          <p:spPr>
            <a:xfrm>
              <a:off x="8367061" y="7542217"/>
              <a:ext cx="123634" cy="76295"/>
            </a:xfrm>
            <a:custGeom>
              <a:avLst/>
              <a:gdLst>
                <a:gd name="connsiteX0" fmla="*/ 123634 w 123634"/>
                <a:gd name="connsiteY0" fmla="*/ 8858 h 76295"/>
                <a:gd name="connsiteX1" fmla="*/ 16669 w 123634"/>
                <a:gd name="connsiteY1" fmla="*/ 76295 h 76295"/>
                <a:gd name="connsiteX2" fmla="*/ 0 w 123634"/>
                <a:gd name="connsiteY2" fmla="*/ 67437 h 76295"/>
                <a:gd name="connsiteX3" fmla="*/ 106966 w 123634"/>
                <a:gd name="connsiteY3" fmla="*/ 0 h 76295"/>
                <a:gd name="connsiteX4" fmla="*/ 123634 w 123634"/>
                <a:gd name="connsiteY4" fmla="*/ 8858 h 76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4" h="76295">
                  <a:moveTo>
                    <a:pt x="123634" y="8858"/>
                  </a:moveTo>
                  <a:lnTo>
                    <a:pt x="16669" y="76295"/>
                  </a:lnTo>
                  <a:lnTo>
                    <a:pt x="0" y="67437"/>
                  </a:lnTo>
                  <a:lnTo>
                    <a:pt x="106966" y="0"/>
                  </a:lnTo>
                  <a:lnTo>
                    <a:pt x="123634" y="885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5" name="任意多边形: 形状 494"/>
            <p:cNvSpPr/>
            <p:nvPr/>
          </p:nvSpPr>
          <p:spPr>
            <a:xfrm>
              <a:off x="8141032" y="7428393"/>
              <a:ext cx="114491" cy="80486"/>
            </a:xfrm>
            <a:custGeom>
              <a:avLst/>
              <a:gdLst>
                <a:gd name="connsiteX0" fmla="*/ 114491 w 114490"/>
                <a:gd name="connsiteY0" fmla="*/ 7906 h 80486"/>
                <a:gd name="connsiteX1" fmla="*/ 18002 w 114490"/>
                <a:gd name="connsiteY1" fmla="*/ 80486 h 80486"/>
                <a:gd name="connsiteX2" fmla="*/ 0 w 114490"/>
                <a:gd name="connsiteY2" fmla="*/ 72485 h 80486"/>
                <a:gd name="connsiteX3" fmla="*/ 96488 w 114490"/>
                <a:gd name="connsiteY3" fmla="*/ 0 h 80486"/>
                <a:gd name="connsiteX4" fmla="*/ 114491 w 114490"/>
                <a:gd name="connsiteY4" fmla="*/ 7906 h 8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90" h="80486">
                  <a:moveTo>
                    <a:pt x="114491" y="7906"/>
                  </a:moveTo>
                  <a:lnTo>
                    <a:pt x="18002" y="80486"/>
                  </a:lnTo>
                  <a:lnTo>
                    <a:pt x="0" y="72485"/>
                  </a:lnTo>
                  <a:lnTo>
                    <a:pt x="96488" y="0"/>
                  </a:lnTo>
                  <a:lnTo>
                    <a:pt x="114491" y="7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6" name="任意多边形: 形状 495"/>
            <p:cNvSpPr/>
            <p:nvPr/>
          </p:nvSpPr>
          <p:spPr>
            <a:xfrm>
              <a:off x="6526255" y="7027483"/>
              <a:ext cx="43147" cy="92297"/>
            </a:xfrm>
            <a:custGeom>
              <a:avLst/>
              <a:gdLst>
                <a:gd name="connsiteX0" fmla="*/ 43148 w 43147"/>
                <a:gd name="connsiteY0" fmla="*/ 1715 h 92297"/>
                <a:gd name="connsiteX1" fmla="*/ 22479 w 43147"/>
                <a:gd name="connsiteY1" fmla="*/ 92297 h 92297"/>
                <a:gd name="connsiteX2" fmla="*/ 0 w 43147"/>
                <a:gd name="connsiteY2" fmla="*/ 90583 h 92297"/>
                <a:gd name="connsiteX3" fmla="*/ 20764 w 43147"/>
                <a:gd name="connsiteY3" fmla="*/ 0 h 92297"/>
                <a:gd name="connsiteX4" fmla="*/ 43148 w 43147"/>
                <a:gd name="connsiteY4" fmla="*/ 1715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7" h="92297">
                  <a:moveTo>
                    <a:pt x="43148" y="1715"/>
                  </a:moveTo>
                  <a:lnTo>
                    <a:pt x="22479" y="92297"/>
                  </a:lnTo>
                  <a:lnTo>
                    <a:pt x="0" y="90583"/>
                  </a:lnTo>
                  <a:lnTo>
                    <a:pt x="20764" y="0"/>
                  </a:lnTo>
                  <a:lnTo>
                    <a:pt x="43148" y="171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7" name="任意多边形: 形状 496"/>
            <p:cNvSpPr/>
            <p:nvPr/>
          </p:nvSpPr>
          <p:spPr>
            <a:xfrm>
              <a:off x="6233077" y="7012529"/>
              <a:ext cx="29621" cy="91916"/>
            </a:xfrm>
            <a:custGeom>
              <a:avLst/>
              <a:gdLst>
                <a:gd name="connsiteX0" fmla="*/ 29623 w 29622"/>
                <a:gd name="connsiteY0" fmla="*/ 572 h 91916"/>
                <a:gd name="connsiteX1" fmla="*/ 22670 w 29622"/>
                <a:gd name="connsiteY1" fmla="*/ 91916 h 91916"/>
                <a:gd name="connsiteX2" fmla="*/ 0 w 29622"/>
                <a:gd name="connsiteY2" fmla="*/ 91250 h 91916"/>
                <a:gd name="connsiteX3" fmla="*/ 6954 w 29622"/>
                <a:gd name="connsiteY3" fmla="*/ 0 h 91916"/>
                <a:gd name="connsiteX4" fmla="*/ 29623 w 29622"/>
                <a:gd name="connsiteY4" fmla="*/ 572 h 91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2" h="91916">
                  <a:moveTo>
                    <a:pt x="29623" y="572"/>
                  </a:moveTo>
                  <a:lnTo>
                    <a:pt x="22670" y="91916"/>
                  </a:lnTo>
                  <a:lnTo>
                    <a:pt x="0" y="91250"/>
                  </a:lnTo>
                  <a:lnTo>
                    <a:pt x="6954" y="0"/>
                  </a:lnTo>
                  <a:lnTo>
                    <a:pt x="29623" y="57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8" name="任意多边形: 形状 497"/>
            <p:cNvSpPr/>
            <p:nvPr/>
          </p:nvSpPr>
          <p:spPr>
            <a:xfrm>
              <a:off x="5932087" y="7012435"/>
              <a:ext cx="29527" cy="91916"/>
            </a:xfrm>
            <a:custGeom>
              <a:avLst/>
              <a:gdLst>
                <a:gd name="connsiteX0" fmla="*/ 22574 w 29527"/>
                <a:gd name="connsiteY0" fmla="*/ 0 h 91916"/>
                <a:gd name="connsiteX1" fmla="*/ 29527 w 29527"/>
                <a:gd name="connsiteY1" fmla="*/ 91345 h 91916"/>
                <a:gd name="connsiteX2" fmla="*/ 6858 w 29527"/>
                <a:gd name="connsiteY2" fmla="*/ 91916 h 91916"/>
                <a:gd name="connsiteX3" fmla="*/ 0 w 29527"/>
                <a:gd name="connsiteY3" fmla="*/ 571 h 91916"/>
                <a:gd name="connsiteX4" fmla="*/ 22574 w 29527"/>
                <a:gd name="connsiteY4" fmla="*/ 0 h 91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91916">
                  <a:moveTo>
                    <a:pt x="22574" y="0"/>
                  </a:moveTo>
                  <a:lnTo>
                    <a:pt x="29527" y="91345"/>
                  </a:lnTo>
                  <a:lnTo>
                    <a:pt x="6858" y="91916"/>
                  </a:lnTo>
                  <a:lnTo>
                    <a:pt x="0" y="571"/>
                  </a:lnTo>
                  <a:lnTo>
                    <a:pt x="2257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9" name="任意多边形: 形状 498"/>
            <p:cNvSpPr/>
            <p:nvPr/>
          </p:nvSpPr>
          <p:spPr>
            <a:xfrm>
              <a:off x="5625285" y="7027293"/>
              <a:ext cx="43148" cy="92392"/>
            </a:xfrm>
            <a:custGeom>
              <a:avLst/>
              <a:gdLst>
                <a:gd name="connsiteX0" fmla="*/ 22479 w 43148"/>
                <a:gd name="connsiteY0" fmla="*/ 0 h 92392"/>
                <a:gd name="connsiteX1" fmla="*/ 43149 w 43148"/>
                <a:gd name="connsiteY1" fmla="*/ 90678 h 92392"/>
                <a:gd name="connsiteX2" fmla="*/ 20669 w 43148"/>
                <a:gd name="connsiteY2" fmla="*/ 92392 h 92392"/>
                <a:gd name="connsiteX3" fmla="*/ 0 w 43148"/>
                <a:gd name="connsiteY3" fmla="*/ 1715 h 92392"/>
                <a:gd name="connsiteX4" fmla="*/ 22479 w 43148"/>
                <a:gd name="connsiteY4" fmla="*/ 0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8" h="92392">
                  <a:moveTo>
                    <a:pt x="22479" y="0"/>
                  </a:moveTo>
                  <a:lnTo>
                    <a:pt x="43149" y="90678"/>
                  </a:lnTo>
                  <a:lnTo>
                    <a:pt x="20669" y="92392"/>
                  </a:lnTo>
                  <a:lnTo>
                    <a:pt x="0" y="1715"/>
                  </a:lnTo>
                  <a:lnTo>
                    <a:pt x="2247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0" name="任意多边形: 形状 499"/>
            <p:cNvSpPr/>
            <p:nvPr/>
          </p:nvSpPr>
          <p:spPr>
            <a:xfrm>
              <a:off x="5024923" y="7103016"/>
              <a:ext cx="69152" cy="91154"/>
            </a:xfrm>
            <a:custGeom>
              <a:avLst/>
              <a:gdLst>
                <a:gd name="connsiteX0" fmla="*/ 21527 w 69151"/>
                <a:gd name="connsiteY0" fmla="*/ 0 h 91154"/>
                <a:gd name="connsiteX1" fmla="*/ 69152 w 69151"/>
                <a:gd name="connsiteY1" fmla="*/ 87249 h 91154"/>
                <a:gd name="connsiteX2" fmla="*/ 47530 w 69151"/>
                <a:gd name="connsiteY2" fmla="*/ 91154 h 91154"/>
                <a:gd name="connsiteX3" fmla="*/ 0 w 69151"/>
                <a:gd name="connsiteY3" fmla="*/ 3905 h 91154"/>
                <a:gd name="connsiteX4" fmla="*/ 21527 w 69151"/>
                <a:gd name="connsiteY4" fmla="*/ 0 h 91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51" h="91154">
                  <a:moveTo>
                    <a:pt x="21527" y="0"/>
                  </a:moveTo>
                  <a:lnTo>
                    <a:pt x="69152" y="87249"/>
                  </a:lnTo>
                  <a:lnTo>
                    <a:pt x="47530" y="91154"/>
                  </a:lnTo>
                  <a:lnTo>
                    <a:pt x="0" y="3905"/>
                  </a:lnTo>
                  <a:lnTo>
                    <a:pt x="2152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1" name="任意多边形: 形状 500"/>
            <p:cNvSpPr/>
            <p:nvPr/>
          </p:nvSpPr>
          <p:spPr>
            <a:xfrm>
              <a:off x="4735745" y="7163310"/>
              <a:ext cx="81533" cy="89439"/>
            </a:xfrm>
            <a:custGeom>
              <a:avLst/>
              <a:gdLst>
                <a:gd name="connsiteX0" fmla="*/ 20955 w 81533"/>
                <a:gd name="connsiteY0" fmla="*/ 0 h 89439"/>
                <a:gd name="connsiteX1" fmla="*/ 81534 w 81533"/>
                <a:gd name="connsiteY1" fmla="*/ 84487 h 89439"/>
                <a:gd name="connsiteX2" fmla="*/ 60579 w 81533"/>
                <a:gd name="connsiteY2" fmla="*/ 89440 h 89439"/>
                <a:gd name="connsiteX3" fmla="*/ 0 w 81533"/>
                <a:gd name="connsiteY3" fmla="*/ 4953 h 89439"/>
                <a:gd name="connsiteX4" fmla="*/ 20955 w 81533"/>
                <a:gd name="connsiteY4" fmla="*/ 0 h 8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3" h="89439">
                  <a:moveTo>
                    <a:pt x="20955" y="0"/>
                  </a:moveTo>
                  <a:lnTo>
                    <a:pt x="81534" y="84487"/>
                  </a:lnTo>
                  <a:lnTo>
                    <a:pt x="60579" y="89440"/>
                  </a:lnTo>
                  <a:lnTo>
                    <a:pt x="0" y="4953"/>
                  </a:lnTo>
                  <a:lnTo>
                    <a:pt x="2095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2" name="任意多边形: 形状 501"/>
            <p:cNvSpPr/>
            <p:nvPr/>
          </p:nvSpPr>
          <p:spPr>
            <a:xfrm>
              <a:off x="4456948" y="7237891"/>
              <a:ext cx="93249" cy="87153"/>
            </a:xfrm>
            <a:custGeom>
              <a:avLst/>
              <a:gdLst>
                <a:gd name="connsiteX0" fmla="*/ 20098 w 93249"/>
                <a:gd name="connsiteY0" fmla="*/ 0 h 87153"/>
                <a:gd name="connsiteX1" fmla="*/ 93250 w 93249"/>
                <a:gd name="connsiteY1" fmla="*/ 81058 h 87153"/>
                <a:gd name="connsiteX2" fmla="*/ 73152 w 93249"/>
                <a:gd name="connsiteY2" fmla="*/ 87154 h 87153"/>
                <a:gd name="connsiteX3" fmla="*/ 0 w 93249"/>
                <a:gd name="connsiteY3" fmla="*/ 6001 h 87153"/>
                <a:gd name="connsiteX4" fmla="*/ 20098 w 93249"/>
                <a:gd name="connsiteY4" fmla="*/ 0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49" h="87153">
                  <a:moveTo>
                    <a:pt x="20098" y="0"/>
                  </a:moveTo>
                  <a:lnTo>
                    <a:pt x="93250" y="81058"/>
                  </a:lnTo>
                  <a:lnTo>
                    <a:pt x="73152" y="87154"/>
                  </a:lnTo>
                  <a:lnTo>
                    <a:pt x="0" y="6001"/>
                  </a:lnTo>
                  <a:lnTo>
                    <a:pt x="20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3" name="任意多边形: 形状 502"/>
            <p:cNvSpPr/>
            <p:nvPr/>
          </p:nvSpPr>
          <p:spPr>
            <a:xfrm>
              <a:off x="4190723" y="7326282"/>
              <a:ext cx="104204" cy="84105"/>
            </a:xfrm>
            <a:custGeom>
              <a:avLst/>
              <a:gdLst>
                <a:gd name="connsiteX0" fmla="*/ 19145 w 104203"/>
                <a:gd name="connsiteY0" fmla="*/ 0 h 84105"/>
                <a:gd name="connsiteX1" fmla="*/ 104204 w 104203"/>
                <a:gd name="connsiteY1" fmla="*/ 77057 h 84105"/>
                <a:gd name="connsiteX2" fmla="*/ 85058 w 104203"/>
                <a:gd name="connsiteY2" fmla="*/ 84106 h 84105"/>
                <a:gd name="connsiteX3" fmla="*/ 0 w 104203"/>
                <a:gd name="connsiteY3" fmla="*/ 6953 h 84105"/>
                <a:gd name="connsiteX4" fmla="*/ 19145 w 104203"/>
                <a:gd name="connsiteY4" fmla="*/ 0 h 84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105">
                  <a:moveTo>
                    <a:pt x="19145" y="0"/>
                  </a:moveTo>
                  <a:lnTo>
                    <a:pt x="104204" y="77057"/>
                  </a:lnTo>
                  <a:lnTo>
                    <a:pt x="85058" y="84106"/>
                  </a:lnTo>
                  <a:lnTo>
                    <a:pt x="0" y="6953"/>
                  </a:lnTo>
                  <a:lnTo>
                    <a:pt x="1914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4" name="任意多边形: 形状 503"/>
            <p:cNvSpPr/>
            <p:nvPr/>
          </p:nvSpPr>
          <p:spPr>
            <a:xfrm>
              <a:off x="3938977" y="7427724"/>
              <a:ext cx="114300" cy="80581"/>
            </a:xfrm>
            <a:custGeom>
              <a:avLst/>
              <a:gdLst>
                <a:gd name="connsiteX0" fmla="*/ 18002 w 114300"/>
                <a:gd name="connsiteY0" fmla="*/ 0 h 80581"/>
                <a:gd name="connsiteX1" fmla="*/ 114300 w 114300"/>
                <a:gd name="connsiteY1" fmla="*/ 72580 h 80581"/>
                <a:gd name="connsiteX2" fmla="*/ 96298 w 114300"/>
                <a:gd name="connsiteY2" fmla="*/ 80582 h 80581"/>
                <a:gd name="connsiteX3" fmla="*/ 0 w 114300"/>
                <a:gd name="connsiteY3" fmla="*/ 8001 h 80581"/>
                <a:gd name="connsiteX4" fmla="*/ 18002 w 114300"/>
                <a:gd name="connsiteY4" fmla="*/ 0 h 80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80581">
                  <a:moveTo>
                    <a:pt x="18002" y="0"/>
                  </a:moveTo>
                  <a:lnTo>
                    <a:pt x="114300" y="72580"/>
                  </a:lnTo>
                  <a:lnTo>
                    <a:pt x="96298" y="80582"/>
                  </a:lnTo>
                  <a:lnTo>
                    <a:pt x="0" y="8001"/>
                  </a:lnTo>
                  <a:lnTo>
                    <a:pt x="1800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5" name="任意多边形: 形状 504"/>
            <p:cNvSpPr/>
            <p:nvPr/>
          </p:nvSpPr>
          <p:spPr>
            <a:xfrm>
              <a:off x="3703613" y="7541549"/>
              <a:ext cx="123634" cy="76295"/>
            </a:xfrm>
            <a:custGeom>
              <a:avLst/>
              <a:gdLst>
                <a:gd name="connsiteX0" fmla="*/ 16669 w 123634"/>
                <a:gd name="connsiteY0" fmla="*/ 0 h 76295"/>
                <a:gd name="connsiteX1" fmla="*/ 123635 w 123634"/>
                <a:gd name="connsiteY1" fmla="*/ 67437 h 76295"/>
                <a:gd name="connsiteX2" fmla="*/ 106966 w 123634"/>
                <a:gd name="connsiteY2" fmla="*/ 76295 h 76295"/>
                <a:gd name="connsiteX3" fmla="*/ 0 w 123634"/>
                <a:gd name="connsiteY3" fmla="*/ 8858 h 76295"/>
                <a:gd name="connsiteX4" fmla="*/ 16669 w 123634"/>
                <a:gd name="connsiteY4" fmla="*/ 0 h 76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4" h="76295">
                  <a:moveTo>
                    <a:pt x="16669" y="0"/>
                  </a:moveTo>
                  <a:lnTo>
                    <a:pt x="123635" y="67437"/>
                  </a:lnTo>
                  <a:lnTo>
                    <a:pt x="106966" y="76295"/>
                  </a:lnTo>
                  <a:lnTo>
                    <a:pt x="0" y="8858"/>
                  </a:lnTo>
                  <a:lnTo>
                    <a:pt x="1666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6" name="任意多边形: 形状 505"/>
            <p:cNvSpPr/>
            <p:nvPr/>
          </p:nvSpPr>
          <p:spPr>
            <a:xfrm>
              <a:off x="3486443" y="7666898"/>
              <a:ext cx="132016" cy="71438"/>
            </a:xfrm>
            <a:custGeom>
              <a:avLst/>
              <a:gdLst>
                <a:gd name="connsiteX0" fmla="*/ 132016 w 132016"/>
                <a:gd name="connsiteY0" fmla="*/ 61817 h 71437"/>
                <a:gd name="connsiteX1" fmla="*/ 116681 w 132016"/>
                <a:gd name="connsiteY1" fmla="*/ 71438 h 71437"/>
                <a:gd name="connsiteX2" fmla="*/ 0 w 132016"/>
                <a:gd name="connsiteY2" fmla="*/ 9620 h 71437"/>
                <a:gd name="connsiteX3" fmla="*/ 15335 w 132016"/>
                <a:gd name="connsiteY3" fmla="*/ 0 h 71437"/>
                <a:gd name="connsiteX4" fmla="*/ 132016 w 132016"/>
                <a:gd name="connsiteY4" fmla="*/ 61817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16" h="71437">
                  <a:moveTo>
                    <a:pt x="132016" y="61817"/>
                  </a:moveTo>
                  <a:lnTo>
                    <a:pt x="116681" y="71438"/>
                  </a:lnTo>
                  <a:lnTo>
                    <a:pt x="0" y="9620"/>
                  </a:lnTo>
                  <a:lnTo>
                    <a:pt x="15335" y="0"/>
                  </a:lnTo>
                  <a:lnTo>
                    <a:pt x="132016" y="6181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7" name="任意多边形: 形状 506"/>
            <p:cNvSpPr/>
            <p:nvPr/>
          </p:nvSpPr>
          <p:spPr>
            <a:xfrm>
              <a:off x="3289180" y="7802727"/>
              <a:ext cx="139350" cy="66009"/>
            </a:xfrm>
            <a:custGeom>
              <a:avLst/>
              <a:gdLst>
                <a:gd name="connsiteX0" fmla="*/ 139351 w 139350"/>
                <a:gd name="connsiteY0" fmla="*/ 55626 h 66008"/>
                <a:gd name="connsiteX1" fmla="*/ 125539 w 139350"/>
                <a:gd name="connsiteY1" fmla="*/ 66008 h 66008"/>
                <a:gd name="connsiteX2" fmla="*/ 0 w 139350"/>
                <a:gd name="connsiteY2" fmla="*/ 10382 h 66008"/>
                <a:gd name="connsiteX3" fmla="*/ 13811 w 139350"/>
                <a:gd name="connsiteY3" fmla="*/ 0 h 66008"/>
                <a:gd name="connsiteX4" fmla="*/ 139351 w 139350"/>
                <a:gd name="connsiteY4" fmla="*/ 55626 h 6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350" h="66008">
                  <a:moveTo>
                    <a:pt x="139351" y="55626"/>
                  </a:moveTo>
                  <a:lnTo>
                    <a:pt x="125539" y="66008"/>
                  </a:lnTo>
                  <a:lnTo>
                    <a:pt x="0" y="10382"/>
                  </a:lnTo>
                  <a:lnTo>
                    <a:pt x="13811" y="0"/>
                  </a:lnTo>
                  <a:lnTo>
                    <a:pt x="139351" y="5562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8" name="任意多边形: 形状 507"/>
            <p:cNvSpPr/>
            <p:nvPr/>
          </p:nvSpPr>
          <p:spPr>
            <a:xfrm>
              <a:off x="3113253" y="7948077"/>
              <a:ext cx="145733" cy="60102"/>
            </a:xfrm>
            <a:custGeom>
              <a:avLst/>
              <a:gdLst>
                <a:gd name="connsiteX0" fmla="*/ 145732 w 145732"/>
                <a:gd name="connsiteY0" fmla="*/ 49149 h 60102"/>
                <a:gd name="connsiteX1" fmla="*/ 133445 w 145732"/>
                <a:gd name="connsiteY1" fmla="*/ 60103 h 60102"/>
                <a:gd name="connsiteX2" fmla="*/ 0 w 145732"/>
                <a:gd name="connsiteY2" fmla="*/ 10954 h 60102"/>
                <a:gd name="connsiteX3" fmla="*/ 12192 w 145732"/>
                <a:gd name="connsiteY3" fmla="*/ 0 h 60102"/>
                <a:gd name="connsiteX4" fmla="*/ 145732 w 145732"/>
                <a:gd name="connsiteY4" fmla="*/ 49149 h 60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32" h="60102">
                  <a:moveTo>
                    <a:pt x="145732" y="49149"/>
                  </a:moveTo>
                  <a:lnTo>
                    <a:pt x="133445" y="60103"/>
                  </a:lnTo>
                  <a:lnTo>
                    <a:pt x="0" y="10954"/>
                  </a:lnTo>
                  <a:lnTo>
                    <a:pt x="12192" y="0"/>
                  </a:lnTo>
                  <a:lnTo>
                    <a:pt x="145732" y="4914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9" name="任意多边形: 形状 508"/>
            <p:cNvSpPr/>
            <p:nvPr/>
          </p:nvSpPr>
          <p:spPr>
            <a:xfrm>
              <a:off x="2959995" y="8101715"/>
              <a:ext cx="150972" cy="53816"/>
            </a:xfrm>
            <a:custGeom>
              <a:avLst/>
              <a:gdLst>
                <a:gd name="connsiteX0" fmla="*/ 150971 w 150971"/>
                <a:gd name="connsiteY0" fmla="*/ 42291 h 53816"/>
                <a:gd name="connsiteX1" fmla="*/ 140494 w 150971"/>
                <a:gd name="connsiteY1" fmla="*/ 53816 h 53816"/>
                <a:gd name="connsiteX2" fmla="*/ 0 w 150971"/>
                <a:gd name="connsiteY2" fmla="*/ 11621 h 53816"/>
                <a:gd name="connsiteX3" fmla="*/ 10478 w 150971"/>
                <a:gd name="connsiteY3" fmla="*/ 0 h 53816"/>
                <a:gd name="connsiteX4" fmla="*/ 150971 w 150971"/>
                <a:gd name="connsiteY4" fmla="*/ 42291 h 5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816">
                  <a:moveTo>
                    <a:pt x="150971" y="42291"/>
                  </a:moveTo>
                  <a:lnTo>
                    <a:pt x="140494" y="53816"/>
                  </a:lnTo>
                  <a:lnTo>
                    <a:pt x="0" y="11621"/>
                  </a:lnTo>
                  <a:lnTo>
                    <a:pt x="10478" y="0"/>
                  </a:lnTo>
                  <a:lnTo>
                    <a:pt x="150971" y="422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0" name="任意多边形: 形状 509"/>
            <p:cNvSpPr/>
            <p:nvPr/>
          </p:nvSpPr>
          <p:spPr>
            <a:xfrm>
              <a:off x="2830645" y="8262591"/>
              <a:ext cx="155067" cy="47148"/>
            </a:xfrm>
            <a:custGeom>
              <a:avLst/>
              <a:gdLst>
                <a:gd name="connsiteX0" fmla="*/ 155067 w 155066"/>
                <a:gd name="connsiteY0" fmla="*/ 35052 h 47148"/>
                <a:gd name="connsiteX1" fmla="*/ 146304 w 155066"/>
                <a:gd name="connsiteY1" fmla="*/ 47149 h 47148"/>
                <a:gd name="connsiteX2" fmla="*/ 0 w 155066"/>
                <a:gd name="connsiteY2" fmla="*/ 12097 h 47148"/>
                <a:gd name="connsiteX3" fmla="*/ 8763 w 155066"/>
                <a:gd name="connsiteY3" fmla="*/ 0 h 47148"/>
                <a:gd name="connsiteX4" fmla="*/ 155067 w 155066"/>
                <a:gd name="connsiteY4" fmla="*/ 35052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66" h="47148">
                  <a:moveTo>
                    <a:pt x="155067" y="35052"/>
                  </a:moveTo>
                  <a:lnTo>
                    <a:pt x="146304" y="47149"/>
                  </a:lnTo>
                  <a:lnTo>
                    <a:pt x="0" y="12097"/>
                  </a:lnTo>
                  <a:lnTo>
                    <a:pt x="8763" y="0"/>
                  </a:lnTo>
                  <a:lnTo>
                    <a:pt x="155067" y="3505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1" name="任意多边形: 形状 510"/>
            <p:cNvSpPr/>
            <p:nvPr/>
          </p:nvSpPr>
          <p:spPr>
            <a:xfrm>
              <a:off x="2726251" y="8429567"/>
              <a:ext cx="157830" cy="40004"/>
            </a:xfrm>
            <a:custGeom>
              <a:avLst/>
              <a:gdLst>
                <a:gd name="connsiteX0" fmla="*/ 157829 w 157829"/>
                <a:gd name="connsiteY0" fmla="*/ 27432 h 40004"/>
                <a:gd name="connsiteX1" fmla="*/ 150971 w 157829"/>
                <a:gd name="connsiteY1" fmla="*/ 40005 h 40004"/>
                <a:gd name="connsiteX2" fmla="*/ 0 w 157829"/>
                <a:gd name="connsiteY2" fmla="*/ 12478 h 40004"/>
                <a:gd name="connsiteX3" fmla="*/ 6763 w 157829"/>
                <a:gd name="connsiteY3" fmla="*/ 0 h 40004"/>
                <a:gd name="connsiteX4" fmla="*/ 157829 w 157829"/>
                <a:gd name="connsiteY4" fmla="*/ 27432 h 4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40004">
                  <a:moveTo>
                    <a:pt x="157829" y="27432"/>
                  </a:moveTo>
                  <a:lnTo>
                    <a:pt x="150971" y="40005"/>
                  </a:lnTo>
                  <a:lnTo>
                    <a:pt x="0" y="12478"/>
                  </a:lnTo>
                  <a:lnTo>
                    <a:pt x="6763" y="0"/>
                  </a:lnTo>
                  <a:lnTo>
                    <a:pt x="157829" y="2743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2" name="任意多边形: 形状 511"/>
            <p:cNvSpPr/>
            <p:nvPr/>
          </p:nvSpPr>
          <p:spPr>
            <a:xfrm>
              <a:off x="2647384" y="8601112"/>
              <a:ext cx="159544" cy="32575"/>
            </a:xfrm>
            <a:custGeom>
              <a:avLst/>
              <a:gdLst>
                <a:gd name="connsiteX0" fmla="*/ 159544 w 159543"/>
                <a:gd name="connsiteY0" fmla="*/ 19812 h 32575"/>
                <a:gd name="connsiteX1" fmla="*/ 154591 w 159543"/>
                <a:gd name="connsiteY1" fmla="*/ 32576 h 32575"/>
                <a:gd name="connsiteX2" fmla="*/ 0 w 159543"/>
                <a:gd name="connsiteY2" fmla="*/ 12764 h 32575"/>
                <a:gd name="connsiteX3" fmla="*/ 4858 w 159543"/>
                <a:gd name="connsiteY3" fmla="*/ 0 h 32575"/>
                <a:gd name="connsiteX4" fmla="*/ 159544 w 159543"/>
                <a:gd name="connsiteY4" fmla="*/ 19812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9544" y="19812"/>
                  </a:moveTo>
                  <a:lnTo>
                    <a:pt x="154591" y="32576"/>
                  </a:lnTo>
                  <a:lnTo>
                    <a:pt x="0" y="12764"/>
                  </a:lnTo>
                  <a:lnTo>
                    <a:pt x="4858" y="0"/>
                  </a:lnTo>
                  <a:lnTo>
                    <a:pt x="159544" y="19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3" name="任意多边形: 形状 512"/>
            <p:cNvSpPr/>
            <p:nvPr/>
          </p:nvSpPr>
          <p:spPr>
            <a:xfrm>
              <a:off x="2594805" y="8776184"/>
              <a:ext cx="159925" cy="24956"/>
            </a:xfrm>
            <a:custGeom>
              <a:avLst/>
              <a:gdLst>
                <a:gd name="connsiteX0" fmla="*/ 159925 w 159924"/>
                <a:gd name="connsiteY0" fmla="*/ 11906 h 24955"/>
                <a:gd name="connsiteX1" fmla="*/ 156972 w 159924"/>
                <a:gd name="connsiteY1" fmla="*/ 24955 h 24955"/>
                <a:gd name="connsiteX2" fmla="*/ 0 w 159924"/>
                <a:gd name="connsiteY2" fmla="*/ 12954 h 24955"/>
                <a:gd name="connsiteX3" fmla="*/ 2953 w 159924"/>
                <a:gd name="connsiteY3" fmla="*/ 0 h 24955"/>
                <a:gd name="connsiteX4" fmla="*/ 159925 w 159924"/>
                <a:gd name="connsiteY4" fmla="*/ 11906 h 2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24" h="24955">
                  <a:moveTo>
                    <a:pt x="159925" y="11906"/>
                  </a:moveTo>
                  <a:lnTo>
                    <a:pt x="156972" y="24955"/>
                  </a:lnTo>
                  <a:lnTo>
                    <a:pt x="0" y="12954"/>
                  </a:lnTo>
                  <a:lnTo>
                    <a:pt x="2953" y="0"/>
                  </a:lnTo>
                  <a:lnTo>
                    <a:pt x="159925" y="11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4" name="任意多边形: 形状 513"/>
            <p:cNvSpPr/>
            <p:nvPr/>
          </p:nvSpPr>
          <p:spPr>
            <a:xfrm>
              <a:off x="2568802" y="8953253"/>
              <a:ext cx="159258" cy="17049"/>
            </a:xfrm>
            <a:custGeom>
              <a:avLst/>
              <a:gdLst>
                <a:gd name="connsiteX0" fmla="*/ 159258 w 159258"/>
                <a:gd name="connsiteY0" fmla="*/ 4001 h 17049"/>
                <a:gd name="connsiteX1" fmla="*/ 158210 w 159258"/>
                <a:gd name="connsiteY1" fmla="*/ 17050 h 17049"/>
                <a:gd name="connsiteX2" fmla="*/ 0 w 159258"/>
                <a:gd name="connsiteY2" fmla="*/ 13049 h 17049"/>
                <a:gd name="connsiteX3" fmla="*/ 1048 w 159258"/>
                <a:gd name="connsiteY3" fmla="*/ 0 h 17049"/>
                <a:gd name="connsiteX4" fmla="*/ 159258 w 159258"/>
                <a:gd name="connsiteY4" fmla="*/ 4001 h 1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258" h="17049">
                  <a:moveTo>
                    <a:pt x="159258" y="4001"/>
                  </a:moveTo>
                  <a:lnTo>
                    <a:pt x="158210" y="17050"/>
                  </a:lnTo>
                  <a:lnTo>
                    <a:pt x="0" y="13049"/>
                  </a:lnTo>
                  <a:lnTo>
                    <a:pt x="1048" y="0"/>
                  </a:lnTo>
                  <a:lnTo>
                    <a:pt x="159258" y="4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5" name="任意多边形: 形状 514"/>
            <p:cNvSpPr/>
            <p:nvPr/>
          </p:nvSpPr>
          <p:spPr>
            <a:xfrm>
              <a:off x="2568801" y="9127082"/>
              <a:ext cx="159163" cy="17049"/>
            </a:xfrm>
            <a:custGeom>
              <a:avLst/>
              <a:gdLst>
                <a:gd name="connsiteX0" fmla="*/ 158210 w 159162"/>
                <a:gd name="connsiteY0" fmla="*/ 0 h 17049"/>
                <a:gd name="connsiteX1" fmla="*/ 159163 w 159162"/>
                <a:gd name="connsiteY1" fmla="*/ 13049 h 17049"/>
                <a:gd name="connsiteX2" fmla="*/ 952 w 159162"/>
                <a:gd name="connsiteY2" fmla="*/ 17050 h 17049"/>
                <a:gd name="connsiteX3" fmla="*/ 0 w 159162"/>
                <a:gd name="connsiteY3" fmla="*/ 4001 h 17049"/>
                <a:gd name="connsiteX4" fmla="*/ 158210 w 159162"/>
                <a:gd name="connsiteY4" fmla="*/ 0 h 1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62" h="17049">
                  <a:moveTo>
                    <a:pt x="158210" y="0"/>
                  </a:moveTo>
                  <a:lnTo>
                    <a:pt x="159163" y="13049"/>
                  </a:lnTo>
                  <a:lnTo>
                    <a:pt x="952" y="17050"/>
                  </a:lnTo>
                  <a:lnTo>
                    <a:pt x="0" y="4001"/>
                  </a:lnTo>
                  <a:lnTo>
                    <a:pt x="15821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6" name="任意多边形: 形状 515"/>
            <p:cNvSpPr/>
            <p:nvPr/>
          </p:nvSpPr>
          <p:spPr>
            <a:xfrm>
              <a:off x="2594519" y="9296339"/>
              <a:ext cx="160020" cy="24859"/>
            </a:xfrm>
            <a:custGeom>
              <a:avLst/>
              <a:gdLst>
                <a:gd name="connsiteX0" fmla="*/ 157067 w 160020"/>
                <a:gd name="connsiteY0" fmla="*/ 0 h 24860"/>
                <a:gd name="connsiteX1" fmla="*/ 160020 w 160020"/>
                <a:gd name="connsiteY1" fmla="*/ 12954 h 24860"/>
                <a:gd name="connsiteX2" fmla="*/ 3048 w 160020"/>
                <a:gd name="connsiteY2" fmla="*/ 24860 h 24860"/>
                <a:gd name="connsiteX3" fmla="*/ 0 w 160020"/>
                <a:gd name="connsiteY3" fmla="*/ 11906 h 24860"/>
                <a:gd name="connsiteX4" fmla="*/ 157067 w 160020"/>
                <a:gd name="connsiteY4" fmla="*/ 0 h 2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20" h="24860">
                  <a:moveTo>
                    <a:pt x="157067" y="0"/>
                  </a:moveTo>
                  <a:lnTo>
                    <a:pt x="160020" y="12954"/>
                  </a:lnTo>
                  <a:lnTo>
                    <a:pt x="3048" y="24860"/>
                  </a:lnTo>
                  <a:lnTo>
                    <a:pt x="0" y="11906"/>
                  </a:lnTo>
                  <a:lnTo>
                    <a:pt x="1570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7" name="任意多边形: 形状 516"/>
            <p:cNvSpPr/>
            <p:nvPr/>
          </p:nvSpPr>
          <p:spPr>
            <a:xfrm>
              <a:off x="2647001" y="9463691"/>
              <a:ext cx="159544" cy="32575"/>
            </a:xfrm>
            <a:custGeom>
              <a:avLst/>
              <a:gdLst>
                <a:gd name="connsiteX0" fmla="*/ 154591 w 159543"/>
                <a:gd name="connsiteY0" fmla="*/ 0 h 32575"/>
                <a:gd name="connsiteX1" fmla="*/ 159544 w 159543"/>
                <a:gd name="connsiteY1" fmla="*/ 12764 h 32575"/>
                <a:gd name="connsiteX2" fmla="*/ 4858 w 159543"/>
                <a:gd name="connsiteY2" fmla="*/ 32576 h 32575"/>
                <a:gd name="connsiteX3" fmla="*/ 0 w 159543"/>
                <a:gd name="connsiteY3" fmla="*/ 19812 h 32575"/>
                <a:gd name="connsiteX4" fmla="*/ 154591 w 159543"/>
                <a:gd name="connsiteY4" fmla="*/ 0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4591" y="0"/>
                  </a:moveTo>
                  <a:lnTo>
                    <a:pt x="159544" y="12764"/>
                  </a:lnTo>
                  <a:lnTo>
                    <a:pt x="4858" y="32576"/>
                  </a:lnTo>
                  <a:lnTo>
                    <a:pt x="0" y="19812"/>
                  </a:lnTo>
                  <a:lnTo>
                    <a:pt x="15459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8" name="任意多边形: 形状 517"/>
            <p:cNvSpPr/>
            <p:nvPr/>
          </p:nvSpPr>
          <p:spPr>
            <a:xfrm>
              <a:off x="2725678" y="9628001"/>
              <a:ext cx="157830" cy="39909"/>
            </a:xfrm>
            <a:custGeom>
              <a:avLst/>
              <a:gdLst>
                <a:gd name="connsiteX0" fmla="*/ 151067 w 157829"/>
                <a:gd name="connsiteY0" fmla="*/ 0 h 39909"/>
                <a:gd name="connsiteX1" fmla="*/ 157829 w 157829"/>
                <a:gd name="connsiteY1" fmla="*/ 12383 h 39909"/>
                <a:gd name="connsiteX2" fmla="*/ 6763 w 157829"/>
                <a:gd name="connsiteY2" fmla="*/ 39910 h 39909"/>
                <a:gd name="connsiteX3" fmla="*/ 0 w 157829"/>
                <a:gd name="connsiteY3" fmla="*/ 27432 h 39909"/>
                <a:gd name="connsiteX4" fmla="*/ 151067 w 157829"/>
                <a:gd name="connsiteY4" fmla="*/ 0 h 39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39909">
                  <a:moveTo>
                    <a:pt x="151067" y="0"/>
                  </a:moveTo>
                  <a:lnTo>
                    <a:pt x="157829" y="12383"/>
                  </a:lnTo>
                  <a:lnTo>
                    <a:pt x="6763" y="39910"/>
                  </a:lnTo>
                  <a:lnTo>
                    <a:pt x="0" y="27432"/>
                  </a:lnTo>
                  <a:lnTo>
                    <a:pt x="1510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9" name="任意多边形: 形状 518"/>
            <p:cNvSpPr/>
            <p:nvPr/>
          </p:nvSpPr>
          <p:spPr>
            <a:xfrm>
              <a:off x="2830074" y="9787742"/>
              <a:ext cx="154972" cy="47053"/>
            </a:xfrm>
            <a:custGeom>
              <a:avLst/>
              <a:gdLst>
                <a:gd name="connsiteX0" fmla="*/ 146304 w 154971"/>
                <a:gd name="connsiteY0" fmla="*/ 0 h 47053"/>
                <a:gd name="connsiteX1" fmla="*/ 154972 w 154971"/>
                <a:gd name="connsiteY1" fmla="*/ 12097 h 47053"/>
                <a:gd name="connsiteX2" fmla="*/ 8668 w 154971"/>
                <a:gd name="connsiteY2" fmla="*/ 47054 h 47053"/>
                <a:gd name="connsiteX3" fmla="*/ 0 w 154971"/>
                <a:gd name="connsiteY3" fmla="*/ 35052 h 47053"/>
                <a:gd name="connsiteX4" fmla="*/ 146304 w 154971"/>
                <a:gd name="connsiteY4" fmla="*/ 0 h 4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1" h="47053">
                  <a:moveTo>
                    <a:pt x="146304" y="0"/>
                  </a:moveTo>
                  <a:lnTo>
                    <a:pt x="154972" y="12097"/>
                  </a:lnTo>
                  <a:lnTo>
                    <a:pt x="8668" y="47054"/>
                  </a:lnTo>
                  <a:lnTo>
                    <a:pt x="0" y="35052"/>
                  </a:lnTo>
                  <a:lnTo>
                    <a:pt x="14630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0" name="任意多边形: 形状 519"/>
            <p:cNvSpPr/>
            <p:nvPr/>
          </p:nvSpPr>
          <p:spPr>
            <a:xfrm>
              <a:off x="2959233" y="9941954"/>
              <a:ext cx="150972" cy="53816"/>
            </a:xfrm>
            <a:custGeom>
              <a:avLst/>
              <a:gdLst>
                <a:gd name="connsiteX0" fmla="*/ 140494 w 150971"/>
                <a:gd name="connsiteY0" fmla="*/ 0 h 53816"/>
                <a:gd name="connsiteX1" fmla="*/ 150971 w 150971"/>
                <a:gd name="connsiteY1" fmla="*/ 11621 h 53816"/>
                <a:gd name="connsiteX2" fmla="*/ 10478 w 150971"/>
                <a:gd name="connsiteY2" fmla="*/ 53816 h 53816"/>
                <a:gd name="connsiteX3" fmla="*/ 0 w 150971"/>
                <a:gd name="connsiteY3" fmla="*/ 42196 h 53816"/>
                <a:gd name="connsiteX4" fmla="*/ 140494 w 150971"/>
                <a:gd name="connsiteY4" fmla="*/ 0 h 5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816">
                  <a:moveTo>
                    <a:pt x="140494" y="0"/>
                  </a:moveTo>
                  <a:lnTo>
                    <a:pt x="150971" y="11621"/>
                  </a:lnTo>
                  <a:lnTo>
                    <a:pt x="10478" y="53816"/>
                  </a:lnTo>
                  <a:lnTo>
                    <a:pt x="0" y="42196"/>
                  </a:lnTo>
                  <a:lnTo>
                    <a:pt x="14049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1" name="任意多边形: 形状 520"/>
            <p:cNvSpPr/>
            <p:nvPr/>
          </p:nvSpPr>
          <p:spPr>
            <a:xfrm>
              <a:off x="3112301" y="10089408"/>
              <a:ext cx="145732" cy="60102"/>
            </a:xfrm>
            <a:custGeom>
              <a:avLst/>
              <a:gdLst>
                <a:gd name="connsiteX0" fmla="*/ 133636 w 145732"/>
                <a:gd name="connsiteY0" fmla="*/ 0 h 60102"/>
                <a:gd name="connsiteX1" fmla="*/ 145732 w 145732"/>
                <a:gd name="connsiteY1" fmla="*/ 11049 h 60102"/>
                <a:gd name="connsiteX2" fmla="*/ 12192 w 145732"/>
                <a:gd name="connsiteY2" fmla="*/ 60103 h 60102"/>
                <a:gd name="connsiteX3" fmla="*/ 0 w 145732"/>
                <a:gd name="connsiteY3" fmla="*/ 49054 h 60102"/>
                <a:gd name="connsiteX4" fmla="*/ 133636 w 145732"/>
                <a:gd name="connsiteY4" fmla="*/ 0 h 60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32" h="60102">
                  <a:moveTo>
                    <a:pt x="133636" y="0"/>
                  </a:moveTo>
                  <a:lnTo>
                    <a:pt x="145732" y="11049"/>
                  </a:lnTo>
                  <a:lnTo>
                    <a:pt x="12192" y="60103"/>
                  </a:lnTo>
                  <a:lnTo>
                    <a:pt x="0" y="49054"/>
                  </a:lnTo>
                  <a:lnTo>
                    <a:pt x="13363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2" name="任意多边形: 形状 521"/>
            <p:cNvSpPr/>
            <p:nvPr/>
          </p:nvSpPr>
          <p:spPr>
            <a:xfrm>
              <a:off x="3288036" y="10228867"/>
              <a:ext cx="139541" cy="66009"/>
            </a:xfrm>
            <a:custGeom>
              <a:avLst/>
              <a:gdLst>
                <a:gd name="connsiteX0" fmla="*/ 125730 w 139541"/>
                <a:gd name="connsiteY0" fmla="*/ 0 h 66008"/>
                <a:gd name="connsiteX1" fmla="*/ 139541 w 139541"/>
                <a:gd name="connsiteY1" fmla="*/ 10382 h 66008"/>
                <a:gd name="connsiteX2" fmla="*/ 13906 w 139541"/>
                <a:gd name="connsiteY2" fmla="*/ 66008 h 66008"/>
                <a:gd name="connsiteX3" fmla="*/ 0 w 139541"/>
                <a:gd name="connsiteY3" fmla="*/ 55626 h 66008"/>
                <a:gd name="connsiteX4" fmla="*/ 125730 w 139541"/>
                <a:gd name="connsiteY4" fmla="*/ 0 h 6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541" h="66008">
                  <a:moveTo>
                    <a:pt x="125730" y="0"/>
                  </a:moveTo>
                  <a:lnTo>
                    <a:pt x="139541" y="10382"/>
                  </a:lnTo>
                  <a:lnTo>
                    <a:pt x="13906" y="66008"/>
                  </a:lnTo>
                  <a:lnTo>
                    <a:pt x="0" y="55626"/>
                  </a:lnTo>
                  <a:lnTo>
                    <a:pt x="12573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3" name="任意多边形: 形状 522"/>
            <p:cNvSpPr/>
            <p:nvPr/>
          </p:nvSpPr>
          <p:spPr>
            <a:xfrm>
              <a:off x="3485295" y="10359303"/>
              <a:ext cx="132016" cy="71438"/>
            </a:xfrm>
            <a:custGeom>
              <a:avLst/>
              <a:gdLst>
                <a:gd name="connsiteX0" fmla="*/ 116777 w 132016"/>
                <a:gd name="connsiteY0" fmla="*/ 0 h 71437"/>
                <a:gd name="connsiteX1" fmla="*/ 132016 w 132016"/>
                <a:gd name="connsiteY1" fmla="*/ 9715 h 71437"/>
                <a:gd name="connsiteX2" fmla="*/ 15335 w 132016"/>
                <a:gd name="connsiteY2" fmla="*/ 71438 h 71437"/>
                <a:gd name="connsiteX3" fmla="*/ 0 w 132016"/>
                <a:gd name="connsiteY3" fmla="*/ 61817 h 71437"/>
                <a:gd name="connsiteX4" fmla="*/ 116777 w 132016"/>
                <a:gd name="connsiteY4" fmla="*/ 0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16" h="71437">
                  <a:moveTo>
                    <a:pt x="116777" y="0"/>
                  </a:moveTo>
                  <a:lnTo>
                    <a:pt x="132016" y="9715"/>
                  </a:lnTo>
                  <a:lnTo>
                    <a:pt x="15335" y="71438"/>
                  </a:lnTo>
                  <a:lnTo>
                    <a:pt x="0" y="61817"/>
                  </a:lnTo>
                  <a:lnTo>
                    <a:pt x="11677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524" name="组合 523"/>
          <p:cNvGrpSpPr/>
          <p:nvPr/>
        </p:nvGrpSpPr>
        <p:grpSpPr>
          <a:xfrm>
            <a:off x="3577733" y="1109389"/>
            <a:ext cx="5037253" cy="2909806"/>
            <a:chOff x="3219166" y="8838311"/>
            <a:chExt cx="5754338" cy="3324034"/>
          </a:xfrm>
          <a:gradFill>
            <a:gsLst>
              <a:gs pos="0">
                <a:schemeClr val="accent1">
                  <a:lumMod val="20000"/>
                  <a:lumOff val="80000"/>
                  <a:alpha val="25000"/>
                </a:schemeClr>
              </a:gs>
              <a:gs pos="100000">
                <a:schemeClr val="accent1">
                  <a:lumMod val="20000"/>
                  <a:lumOff val="80000"/>
                  <a:alpha val="0"/>
                </a:schemeClr>
              </a:gs>
            </a:gsLst>
            <a:lin ang="16200000" scaled="1"/>
          </a:gradFill>
        </p:grpSpPr>
        <p:sp>
          <p:nvSpPr>
            <p:cNvPr id="525" name="任意多边形: 形状 524"/>
            <p:cNvSpPr/>
            <p:nvPr/>
          </p:nvSpPr>
          <p:spPr>
            <a:xfrm>
              <a:off x="3219166" y="10521474"/>
              <a:ext cx="1024128" cy="1140047"/>
            </a:xfrm>
            <a:custGeom>
              <a:avLst/>
              <a:gdLst>
                <a:gd name="connsiteX0" fmla="*/ 1023855 w 1024128"/>
                <a:gd name="connsiteY0" fmla="*/ 1020995 h 1140047"/>
                <a:gd name="connsiteX1" fmla="*/ 292335 w 1024128"/>
                <a:gd name="connsiteY1" fmla="*/ -276 h 1140047"/>
                <a:gd name="connsiteX2" fmla="*/ -273 w 1024128"/>
                <a:gd name="connsiteY2" fmla="*/ -276 h 1140047"/>
                <a:gd name="connsiteX3" fmla="*/ 817734 w 1024128"/>
                <a:gd name="connsiteY3" fmla="*/ 1139772 h 1140047"/>
              </a:gdLst>
              <a:ahLst/>
              <a:cxnLst>
                <a:cxn ang="0">
                  <a:pos x="connsiteX0" y="connsiteY0"/>
                </a:cxn>
                <a:cxn ang="0">
                  <a:pos x="connsiteX1" y="connsiteY1"/>
                </a:cxn>
                <a:cxn ang="0">
                  <a:pos x="connsiteX2" y="connsiteY2"/>
                </a:cxn>
                <a:cxn ang="0">
                  <a:pos x="connsiteX3" y="connsiteY3"/>
                </a:cxn>
              </a:cxnLst>
              <a:rect l="l" t="t" r="r" b="b"/>
              <a:pathLst>
                <a:path w="1024128" h="1140047">
                  <a:moveTo>
                    <a:pt x="1023855" y="1020995"/>
                  </a:moveTo>
                  <a:cubicBezTo>
                    <a:pt x="544747" y="736864"/>
                    <a:pt x="300908" y="369104"/>
                    <a:pt x="292335" y="-276"/>
                  </a:cubicBezTo>
                  <a:lnTo>
                    <a:pt x="-273" y="-276"/>
                  </a:lnTo>
                  <a:cubicBezTo>
                    <a:pt x="8585" y="429207"/>
                    <a:pt x="297955" y="832495"/>
                    <a:pt x="817734" y="113977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6" name="任意多边形: 形状 525"/>
            <p:cNvSpPr/>
            <p:nvPr/>
          </p:nvSpPr>
          <p:spPr>
            <a:xfrm>
              <a:off x="3219166" y="9340945"/>
              <a:ext cx="1024128" cy="1140237"/>
            </a:xfrm>
            <a:custGeom>
              <a:avLst/>
              <a:gdLst>
                <a:gd name="connsiteX0" fmla="*/ 292335 w 1024128"/>
                <a:gd name="connsiteY0" fmla="*/ 1139962 h 1140237"/>
                <a:gd name="connsiteX1" fmla="*/ 1023855 w 1024128"/>
                <a:gd name="connsiteY1" fmla="*/ 118597 h 1140237"/>
                <a:gd name="connsiteX2" fmla="*/ 818115 w 1024128"/>
                <a:gd name="connsiteY2" fmla="*/ -276 h 1140237"/>
                <a:gd name="connsiteX3" fmla="*/ -273 w 1024128"/>
                <a:gd name="connsiteY3" fmla="*/ 1139962 h 1140237"/>
              </a:gdLst>
              <a:ahLst/>
              <a:cxnLst>
                <a:cxn ang="0">
                  <a:pos x="connsiteX0" y="connsiteY0"/>
                </a:cxn>
                <a:cxn ang="0">
                  <a:pos x="connsiteX1" y="connsiteY1"/>
                </a:cxn>
                <a:cxn ang="0">
                  <a:pos x="connsiteX2" y="connsiteY2"/>
                </a:cxn>
                <a:cxn ang="0">
                  <a:pos x="connsiteX3" y="connsiteY3"/>
                </a:cxn>
              </a:cxnLst>
              <a:rect l="l" t="t" r="r" b="b"/>
              <a:pathLst>
                <a:path w="1024128" h="1140237">
                  <a:moveTo>
                    <a:pt x="292335" y="1139962"/>
                  </a:moveTo>
                  <a:cubicBezTo>
                    <a:pt x="300908" y="770583"/>
                    <a:pt x="544747" y="402727"/>
                    <a:pt x="1023855" y="118597"/>
                  </a:cubicBezTo>
                  <a:lnTo>
                    <a:pt x="818115" y="-276"/>
                  </a:lnTo>
                  <a:cubicBezTo>
                    <a:pt x="298336" y="307096"/>
                    <a:pt x="9252" y="710480"/>
                    <a:pt x="-273" y="113996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7" name="任意多边形: 形状 526"/>
            <p:cNvSpPr/>
            <p:nvPr/>
          </p:nvSpPr>
          <p:spPr>
            <a:xfrm>
              <a:off x="4088227" y="8838311"/>
              <a:ext cx="1972722" cy="594836"/>
            </a:xfrm>
            <a:custGeom>
              <a:avLst/>
              <a:gdLst>
                <a:gd name="connsiteX0" fmla="*/ -273 w 1972722"/>
                <a:gd name="connsiteY0" fmla="*/ 476260 h 594836"/>
                <a:gd name="connsiteX1" fmla="*/ 206229 w 1972722"/>
                <a:gd name="connsiteY1" fmla="*/ 594561 h 594836"/>
                <a:gd name="connsiteX2" fmla="*/ 1972450 w 1972722"/>
                <a:gd name="connsiteY2" fmla="*/ 168412 h 594836"/>
                <a:gd name="connsiteX3" fmla="*/ 1971307 w 1972722"/>
                <a:gd name="connsiteY3" fmla="*/ -276 h 594836"/>
                <a:gd name="connsiteX4" fmla="*/ -273 w 1972722"/>
                <a:gd name="connsiteY4" fmla="*/ 476260 h 59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722" h="594836">
                  <a:moveTo>
                    <a:pt x="-273" y="476260"/>
                  </a:moveTo>
                  <a:lnTo>
                    <a:pt x="206229" y="594561"/>
                  </a:lnTo>
                  <a:cubicBezTo>
                    <a:pt x="696481" y="316907"/>
                    <a:pt x="1332656" y="174794"/>
                    <a:pt x="1972450" y="168412"/>
                  </a:cubicBezTo>
                  <a:lnTo>
                    <a:pt x="1971307" y="-276"/>
                  </a:lnTo>
                  <a:cubicBezTo>
                    <a:pt x="1227500" y="6392"/>
                    <a:pt x="529984" y="174984"/>
                    <a:pt x="-273" y="476260"/>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8" name="任意多边形: 形状 527"/>
            <p:cNvSpPr/>
            <p:nvPr/>
          </p:nvSpPr>
          <p:spPr>
            <a:xfrm>
              <a:off x="4086894" y="11571224"/>
              <a:ext cx="1974723" cy="591121"/>
            </a:xfrm>
            <a:custGeom>
              <a:avLst/>
              <a:gdLst>
                <a:gd name="connsiteX0" fmla="*/ 1974450 w 1974723"/>
                <a:gd name="connsiteY0" fmla="*/ 422063 h 591121"/>
                <a:gd name="connsiteX1" fmla="*/ 205563 w 1974723"/>
                <a:gd name="connsiteY1" fmla="*/ -276 h 591121"/>
                <a:gd name="connsiteX2" fmla="*/ -273 w 1974723"/>
                <a:gd name="connsiteY2" fmla="*/ 118596 h 591121"/>
                <a:gd name="connsiteX3" fmla="*/ 1974450 w 1974723"/>
                <a:gd name="connsiteY3" fmla="*/ 590846 h 591121"/>
              </a:gdLst>
              <a:ahLst/>
              <a:cxnLst>
                <a:cxn ang="0">
                  <a:pos x="connsiteX0" y="connsiteY0"/>
                </a:cxn>
                <a:cxn ang="0">
                  <a:pos x="connsiteX1" y="connsiteY1"/>
                </a:cxn>
                <a:cxn ang="0">
                  <a:pos x="connsiteX2" y="connsiteY2"/>
                </a:cxn>
                <a:cxn ang="0">
                  <a:pos x="connsiteX3" y="connsiteY3"/>
                </a:cxn>
              </a:cxnLst>
              <a:rect l="l" t="t" r="r" b="b"/>
              <a:pathLst>
                <a:path w="1974723" h="591121">
                  <a:moveTo>
                    <a:pt x="1974450" y="422063"/>
                  </a:moveTo>
                  <a:cubicBezTo>
                    <a:pt x="1334656" y="417109"/>
                    <a:pt x="698100" y="276330"/>
                    <a:pt x="205563" y="-276"/>
                  </a:cubicBezTo>
                  <a:lnTo>
                    <a:pt x="-273" y="118596"/>
                  </a:lnTo>
                  <a:cubicBezTo>
                    <a:pt x="531984" y="418634"/>
                    <a:pt x="1230548" y="585321"/>
                    <a:pt x="1974450" y="59084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9" name="任意多边形: 形状 528"/>
            <p:cNvSpPr/>
            <p:nvPr/>
          </p:nvSpPr>
          <p:spPr>
            <a:xfrm>
              <a:off x="6131435" y="11571224"/>
              <a:ext cx="1974722" cy="591121"/>
            </a:xfrm>
            <a:custGeom>
              <a:avLst/>
              <a:gdLst>
                <a:gd name="connsiteX0" fmla="*/ 1768615 w 1974722"/>
                <a:gd name="connsiteY0" fmla="*/ -276 h 591121"/>
                <a:gd name="connsiteX1" fmla="*/ -273 w 1974722"/>
                <a:gd name="connsiteY1" fmla="*/ 422063 h 591121"/>
                <a:gd name="connsiteX2" fmla="*/ -273 w 1974722"/>
                <a:gd name="connsiteY2" fmla="*/ 590846 h 591121"/>
                <a:gd name="connsiteX3" fmla="*/ 1974450 w 1974722"/>
                <a:gd name="connsiteY3" fmla="*/ 118596 h 591121"/>
              </a:gdLst>
              <a:ahLst/>
              <a:cxnLst>
                <a:cxn ang="0">
                  <a:pos x="connsiteX0" y="connsiteY0"/>
                </a:cxn>
                <a:cxn ang="0">
                  <a:pos x="connsiteX1" y="connsiteY1"/>
                </a:cxn>
                <a:cxn ang="0">
                  <a:pos x="connsiteX2" y="connsiteY2"/>
                </a:cxn>
                <a:cxn ang="0">
                  <a:pos x="connsiteX3" y="connsiteY3"/>
                </a:cxn>
              </a:cxnLst>
              <a:rect l="l" t="t" r="r" b="b"/>
              <a:pathLst>
                <a:path w="1974722" h="591121">
                  <a:moveTo>
                    <a:pt x="1768615" y="-276"/>
                  </a:moveTo>
                  <a:cubicBezTo>
                    <a:pt x="1276553" y="275949"/>
                    <a:pt x="639521" y="417109"/>
                    <a:pt x="-273" y="422063"/>
                  </a:cubicBezTo>
                  <a:lnTo>
                    <a:pt x="-273" y="590846"/>
                  </a:lnTo>
                  <a:cubicBezTo>
                    <a:pt x="743629" y="585702"/>
                    <a:pt x="1442193" y="418634"/>
                    <a:pt x="1974450" y="11859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0" name="任意多边形: 形状 529"/>
            <p:cNvSpPr/>
            <p:nvPr/>
          </p:nvSpPr>
          <p:spPr>
            <a:xfrm>
              <a:off x="7949758" y="10521474"/>
              <a:ext cx="1023746" cy="1140047"/>
            </a:xfrm>
            <a:custGeom>
              <a:avLst/>
              <a:gdLst>
                <a:gd name="connsiteX0" fmla="*/ 731247 w 1023746"/>
                <a:gd name="connsiteY0" fmla="*/ -276 h 1140047"/>
                <a:gd name="connsiteX1" fmla="*/ -273 w 1023746"/>
                <a:gd name="connsiteY1" fmla="*/ 1020995 h 1140047"/>
                <a:gd name="connsiteX2" fmla="*/ 205467 w 1023746"/>
                <a:gd name="connsiteY2" fmla="*/ 1139772 h 1140047"/>
                <a:gd name="connsiteX3" fmla="*/ 1023474 w 1023746"/>
                <a:gd name="connsiteY3" fmla="*/ -276 h 1140047"/>
              </a:gdLst>
              <a:ahLst/>
              <a:cxnLst>
                <a:cxn ang="0">
                  <a:pos x="connsiteX0" y="connsiteY0"/>
                </a:cxn>
                <a:cxn ang="0">
                  <a:pos x="connsiteX1" y="connsiteY1"/>
                </a:cxn>
                <a:cxn ang="0">
                  <a:pos x="connsiteX2" y="connsiteY2"/>
                </a:cxn>
                <a:cxn ang="0">
                  <a:pos x="connsiteX3" y="connsiteY3"/>
                </a:cxn>
              </a:cxnLst>
              <a:rect l="l" t="t" r="r" b="b"/>
              <a:pathLst>
                <a:path w="1023746" h="1140047">
                  <a:moveTo>
                    <a:pt x="731247" y="-276"/>
                  </a:moveTo>
                  <a:cubicBezTo>
                    <a:pt x="722675" y="369104"/>
                    <a:pt x="478834" y="736864"/>
                    <a:pt x="-273" y="1020995"/>
                  </a:cubicBezTo>
                  <a:lnTo>
                    <a:pt x="205467" y="1139772"/>
                  </a:lnTo>
                  <a:cubicBezTo>
                    <a:pt x="725246" y="832495"/>
                    <a:pt x="1015092" y="429207"/>
                    <a:pt x="1023474"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1" name="任意多边形: 形状 530"/>
            <p:cNvSpPr/>
            <p:nvPr/>
          </p:nvSpPr>
          <p:spPr>
            <a:xfrm>
              <a:off x="6131435" y="8840121"/>
              <a:ext cx="1974722" cy="591216"/>
            </a:xfrm>
            <a:custGeom>
              <a:avLst/>
              <a:gdLst>
                <a:gd name="connsiteX0" fmla="*/ -273 w 1974722"/>
                <a:gd name="connsiteY0" fmla="*/ 168603 h 591216"/>
                <a:gd name="connsiteX1" fmla="*/ 1768615 w 1974722"/>
                <a:gd name="connsiteY1" fmla="*/ 590941 h 591216"/>
                <a:gd name="connsiteX2" fmla="*/ 1974450 w 1974722"/>
                <a:gd name="connsiteY2" fmla="*/ 471974 h 591216"/>
                <a:gd name="connsiteX3" fmla="*/ -273 w 1974722"/>
                <a:gd name="connsiteY3" fmla="*/ -276 h 591216"/>
              </a:gdLst>
              <a:ahLst/>
              <a:cxnLst>
                <a:cxn ang="0">
                  <a:pos x="connsiteX0" y="connsiteY0"/>
                </a:cxn>
                <a:cxn ang="0">
                  <a:pos x="connsiteX1" y="connsiteY1"/>
                </a:cxn>
                <a:cxn ang="0">
                  <a:pos x="connsiteX2" y="connsiteY2"/>
                </a:cxn>
                <a:cxn ang="0">
                  <a:pos x="connsiteX3" y="connsiteY3"/>
                </a:cxn>
              </a:cxnLst>
              <a:rect l="l" t="t" r="r" b="b"/>
              <a:pathLst>
                <a:path w="1974722" h="591216">
                  <a:moveTo>
                    <a:pt x="-273" y="168603"/>
                  </a:moveTo>
                  <a:cubicBezTo>
                    <a:pt x="639521" y="173556"/>
                    <a:pt x="1276077" y="314335"/>
                    <a:pt x="1768615" y="590941"/>
                  </a:cubicBezTo>
                  <a:lnTo>
                    <a:pt x="1974450" y="471974"/>
                  </a:lnTo>
                  <a:cubicBezTo>
                    <a:pt x="1442193" y="171841"/>
                    <a:pt x="743629" y="5249"/>
                    <a:pt x="-273"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2" name="任意多边形: 形状 531"/>
            <p:cNvSpPr/>
            <p:nvPr/>
          </p:nvSpPr>
          <p:spPr>
            <a:xfrm>
              <a:off x="7949758" y="9341041"/>
              <a:ext cx="1023746" cy="1140142"/>
            </a:xfrm>
            <a:custGeom>
              <a:avLst/>
              <a:gdLst>
                <a:gd name="connsiteX0" fmla="*/ -273 w 1023746"/>
                <a:gd name="connsiteY0" fmla="*/ 118501 h 1140142"/>
                <a:gd name="connsiteX1" fmla="*/ 731247 w 1023746"/>
                <a:gd name="connsiteY1" fmla="*/ 1139867 h 1140142"/>
                <a:gd name="connsiteX2" fmla="*/ 1023474 w 1023746"/>
                <a:gd name="connsiteY2" fmla="*/ 1139867 h 1140142"/>
                <a:gd name="connsiteX3" fmla="*/ 205467 w 1023746"/>
                <a:gd name="connsiteY3" fmla="*/ -276 h 1140142"/>
              </a:gdLst>
              <a:ahLst/>
              <a:cxnLst>
                <a:cxn ang="0">
                  <a:pos x="connsiteX0" y="connsiteY0"/>
                </a:cxn>
                <a:cxn ang="0">
                  <a:pos x="connsiteX1" y="connsiteY1"/>
                </a:cxn>
                <a:cxn ang="0">
                  <a:pos x="connsiteX2" y="connsiteY2"/>
                </a:cxn>
                <a:cxn ang="0">
                  <a:pos x="connsiteX3" y="connsiteY3"/>
                </a:cxn>
              </a:cxnLst>
              <a:rect l="l" t="t" r="r" b="b"/>
              <a:pathLst>
                <a:path w="1023746" h="1140142">
                  <a:moveTo>
                    <a:pt x="-273" y="118501"/>
                  </a:moveTo>
                  <a:cubicBezTo>
                    <a:pt x="478834" y="402632"/>
                    <a:pt x="722675" y="770487"/>
                    <a:pt x="731247" y="1139867"/>
                  </a:cubicBezTo>
                  <a:lnTo>
                    <a:pt x="1023474" y="1139867"/>
                  </a:lnTo>
                  <a:cubicBezTo>
                    <a:pt x="1014615" y="710385"/>
                    <a:pt x="725246" y="307001"/>
                    <a:pt x="205467"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24583" name="组合 553"/>
          <p:cNvGrpSpPr/>
          <p:nvPr/>
        </p:nvGrpSpPr>
        <p:grpSpPr bwMode="auto">
          <a:xfrm>
            <a:off x="4178300" y="1358900"/>
            <a:ext cx="3849688" cy="2227263"/>
            <a:chOff x="4178571" y="1509941"/>
            <a:chExt cx="3849473" cy="2226579"/>
          </a:xfrm>
        </p:grpSpPr>
        <p:grpSp>
          <p:nvGrpSpPr>
            <p:cNvPr id="24602" name="组合 552"/>
            <p:cNvGrpSpPr/>
            <p:nvPr/>
          </p:nvGrpSpPr>
          <p:grpSpPr bwMode="auto">
            <a:xfrm>
              <a:off x="4515427" y="1892048"/>
              <a:ext cx="3409252" cy="1844472"/>
              <a:chOff x="4515427" y="1892048"/>
              <a:chExt cx="3409252" cy="1844472"/>
            </a:xfrm>
          </p:grpSpPr>
          <p:sp>
            <p:nvSpPr>
              <p:cNvPr id="534" name="任意多边形: 形状 533"/>
              <p:cNvSpPr/>
              <p:nvPr/>
            </p:nvSpPr>
            <p:spPr>
              <a:xfrm>
                <a:off x="4515102" y="1892412"/>
                <a:ext cx="152392" cy="106329"/>
              </a:xfrm>
              <a:custGeom>
                <a:avLst/>
                <a:gdLst>
                  <a:gd name="connsiteX0" fmla="*/ 25826 w 173354"/>
                  <a:gd name="connsiteY0" fmla="*/ 120978 h 121253"/>
                  <a:gd name="connsiteX1" fmla="*/ -273 w 173354"/>
                  <a:gd name="connsiteY1" fmla="*/ 110500 h 121253"/>
                  <a:gd name="connsiteX2" fmla="*/ 71736 w 173354"/>
                  <a:gd name="connsiteY2" fmla="*/ 53922 h 121253"/>
                  <a:gd name="connsiteX3" fmla="*/ 149079 w 173354"/>
                  <a:gd name="connsiteY3" fmla="*/ -276 h 121253"/>
                  <a:gd name="connsiteX4" fmla="*/ 173082 w 173354"/>
                  <a:gd name="connsiteY4" fmla="*/ 11726 h 121253"/>
                  <a:gd name="connsiteX5" fmla="*/ 96882 w 173354"/>
                  <a:gd name="connsiteY5" fmla="*/ 65161 h 121253"/>
                  <a:gd name="connsiteX6" fmla="*/ 25826 w 173354"/>
                  <a:gd name="connsiteY6" fmla="*/ 120978 h 12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354" h="121253">
                    <a:moveTo>
                      <a:pt x="25826" y="120978"/>
                    </a:moveTo>
                    <a:lnTo>
                      <a:pt x="-273" y="110500"/>
                    </a:lnTo>
                    <a:cubicBezTo>
                      <a:pt x="22682" y="91450"/>
                      <a:pt x="46875" y="72400"/>
                      <a:pt x="71736" y="53922"/>
                    </a:cubicBezTo>
                    <a:cubicBezTo>
                      <a:pt x="96596" y="35443"/>
                      <a:pt x="122695" y="17155"/>
                      <a:pt x="149079" y="-276"/>
                    </a:cubicBezTo>
                    <a:lnTo>
                      <a:pt x="173082" y="11726"/>
                    </a:lnTo>
                    <a:cubicBezTo>
                      <a:pt x="147079" y="28966"/>
                      <a:pt x="121456" y="46969"/>
                      <a:pt x="96882" y="65161"/>
                    </a:cubicBezTo>
                    <a:cubicBezTo>
                      <a:pt x="72308" y="83354"/>
                      <a:pt x="48495" y="102118"/>
                      <a:pt x="25826" y="120978"/>
                    </a:cubicBezTo>
                    <a:close/>
                  </a:path>
                </a:pathLst>
              </a:custGeom>
              <a:solidFill>
                <a:schemeClr val="accent1">
                  <a:lumMod val="20000"/>
                  <a:lumOff val="80000"/>
                </a:schemeClr>
              </a:solid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5" name="任意多边形: 形状 534"/>
              <p:cNvSpPr/>
              <p:nvPr/>
            </p:nvSpPr>
            <p:spPr>
              <a:xfrm>
                <a:off x="5708835" y="3590515"/>
                <a:ext cx="1303265" cy="146005"/>
              </a:xfrm>
              <a:custGeom>
                <a:avLst/>
                <a:gdLst>
                  <a:gd name="connsiteX0" fmla="*/ 1488389 w 1488662"/>
                  <a:gd name="connsiteY0" fmla="*/ 15917 h 167561"/>
                  <a:gd name="connsiteX1" fmla="*/ 1179684 w 1488662"/>
                  <a:gd name="connsiteY1" fmla="*/ 94689 h 167561"/>
                  <a:gd name="connsiteX2" fmla="*/ -273 w 1488662"/>
                  <a:gd name="connsiteY2" fmla="*/ 140790 h 167561"/>
                  <a:gd name="connsiteX3" fmla="*/ 6204 w 1488662"/>
                  <a:gd name="connsiteY3" fmla="*/ 122788 h 167561"/>
                  <a:gd name="connsiteX4" fmla="*/ 1169111 w 1488662"/>
                  <a:gd name="connsiteY4" fmla="*/ 77353 h 167561"/>
                  <a:gd name="connsiteX5" fmla="*/ 1473340 w 1488662"/>
                  <a:gd name="connsiteY5" fmla="*/ -276 h 167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662" h="167561">
                    <a:moveTo>
                      <a:pt x="1488389" y="15917"/>
                    </a:moveTo>
                    <a:cubicBezTo>
                      <a:pt x="1389520" y="46588"/>
                      <a:pt x="1285602" y="73067"/>
                      <a:pt x="1179684" y="94689"/>
                    </a:cubicBezTo>
                    <a:cubicBezTo>
                      <a:pt x="791264" y="172203"/>
                      <a:pt x="393014" y="187767"/>
                      <a:pt x="-273" y="140790"/>
                    </a:cubicBezTo>
                    <a:lnTo>
                      <a:pt x="6204" y="122788"/>
                    </a:lnTo>
                    <a:cubicBezTo>
                      <a:pt x="393814" y="169079"/>
                      <a:pt x="786301" y="153744"/>
                      <a:pt x="1169111" y="77353"/>
                    </a:cubicBezTo>
                    <a:cubicBezTo>
                      <a:pt x="1273886" y="56018"/>
                      <a:pt x="1375899" y="29728"/>
                      <a:pt x="1473340" y="-276"/>
                    </a:cubicBezTo>
                    <a:close/>
                  </a:path>
                </a:pathLst>
              </a:custGeom>
              <a:solidFill>
                <a:schemeClr val="accent1">
                  <a:lumMod val="20000"/>
                  <a:lumOff val="80000"/>
                </a:schemeClr>
              </a:solid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6" name="任意多边形: 形状 535"/>
              <p:cNvSpPr/>
              <p:nvPr/>
            </p:nvSpPr>
            <p:spPr>
              <a:xfrm>
                <a:off x="7653415" y="2977928"/>
                <a:ext cx="271447" cy="287249"/>
              </a:xfrm>
              <a:custGeom>
                <a:avLst/>
                <a:gdLst>
                  <a:gd name="connsiteX0" fmla="*/ 25730 w 310419"/>
                  <a:gd name="connsiteY0" fmla="*/ 327194 h 327469"/>
                  <a:gd name="connsiteX1" fmla="*/ -273 w 310419"/>
                  <a:gd name="connsiteY1" fmla="*/ 316621 h 327469"/>
                  <a:gd name="connsiteX2" fmla="*/ 159462 w 310419"/>
                  <a:gd name="connsiteY2" fmla="*/ 164221 h 327469"/>
                  <a:gd name="connsiteX3" fmla="*/ 280048 w 310419"/>
                  <a:gd name="connsiteY3" fmla="*/ -276 h 327469"/>
                  <a:gd name="connsiteX4" fmla="*/ 310147 w 310419"/>
                  <a:gd name="connsiteY4" fmla="*/ 5630 h 327469"/>
                  <a:gd name="connsiteX5" fmla="*/ 187846 w 310419"/>
                  <a:gd name="connsiteY5" fmla="*/ 172508 h 327469"/>
                  <a:gd name="connsiteX6" fmla="*/ 25730 w 310419"/>
                  <a:gd name="connsiteY6" fmla="*/ 327194 h 32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419" h="327469">
                    <a:moveTo>
                      <a:pt x="25730" y="327194"/>
                    </a:moveTo>
                    <a:lnTo>
                      <a:pt x="-273" y="316621"/>
                    </a:lnTo>
                    <a:cubicBezTo>
                      <a:pt x="56973" y="270178"/>
                      <a:pt x="110408" y="219219"/>
                      <a:pt x="159462" y="164221"/>
                    </a:cubicBezTo>
                    <a:cubicBezTo>
                      <a:pt x="204705" y="113301"/>
                      <a:pt x="245091" y="58227"/>
                      <a:pt x="280048" y="-276"/>
                    </a:cubicBezTo>
                    <a:lnTo>
                      <a:pt x="310147" y="5630"/>
                    </a:lnTo>
                    <a:cubicBezTo>
                      <a:pt x="274714" y="65000"/>
                      <a:pt x="233756" y="120873"/>
                      <a:pt x="187846" y="172508"/>
                    </a:cubicBezTo>
                    <a:cubicBezTo>
                      <a:pt x="138030" y="228334"/>
                      <a:pt x="83833" y="280064"/>
                      <a:pt x="25730" y="327194"/>
                    </a:cubicBezTo>
                    <a:close/>
                  </a:path>
                </a:pathLst>
              </a:custGeom>
              <a:solidFill>
                <a:schemeClr val="accent1">
                  <a:lumMod val="20000"/>
                  <a:lumOff val="80000"/>
                </a:schemeClr>
              </a:solid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537" name="组合 536"/>
            <p:cNvGrpSpPr/>
            <p:nvPr/>
          </p:nvGrpSpPr>
          <p:grpSpPr>
            <a:xfrm>
              <a:off x="4178571" y="1509941"/>
              <a:ext cx="3849473" cy="2121252"/>
              <a:chOff x="4342635" y="3327136"/>
              <a:chExt cx="3520186" cy="1939798"/>
            </a:xfrm>
            <a:gradFill flip="none" rotWithShape="1">
              <a:gsLst>
                <a:gs pos="0">
                  <a:schemeClr val="accent1">
                    <a:lumMod val="20000"/>
                    <a:lumOff val="80000"/>
                    <a:alpha val="36000"/>
                  </a:schemeClr>
                </a:gs>
                <a:gs pos="100000">
                  <a:schemeClr val="accent1">
                    <a:lumMod val="20000"/>
                    <a:lumOff val="80000"/>
                    <a:alpha val="0"/>
                  </a:schemeClr>
                </a:gs>
              </a:gsLst>
              <a:lin ang="16200000" scaled="1"/>
              <a:tileRect/>
            </a:gradFill>
          </p:grpSpPr>
          <p:sp>
            <p:nvSpPr>
              <p:cNvPr id="538" name="任意多边形: 形状 537"/>
              <p:cNvSpPr/>
              <p:nvPr/>
            </p:nvSpPr>
            <p:spPr>
              <a:xfrm>
                <a:off x="5051282" y="3327136"/>
                <a:ext cx="1728234" cy="211262"/>
              </a:xfrm>
              <a:custGeom>
                <a:avLst/>
                <a:gdLst>
                  <a:gd name="connsiteX0" fmla="*/ 2146853 w 2158936"/>
                  <a:gd name="connsiteY0" fmla="*/ 115332 h 263911"/>
                  <a:gd name="connsiteX1" fmla="*/ 586658 w 2158936"/>
                  <a:gd name="connsiteY1" fmla="*/ 89710 h 263911"/>
                  <a:gd name="connsiteX2" fmla="*/ 18777 w 2158936"/>
                  <a:gd name="connsiteY2" fmla="*/ 263636 h 263911"/>
                  <a:gd name="connsiteX3" fmla="*/ -273 w 2158936"/>
                  <a:gd name="connsiteY3" fmla="*/ 248872 h 263911"/>
                  <a:gd name="connsiteX4" fmla="*/ 575609 w 2158936"/>
                  <a:gd name="connsiteY4" fmla="*/ 72469 h 263911"/>
                  <a:gd name="connsiteX5" fmla="*/ 2158664 w 2158936"/>
                  <a:gd name="connsiteY5" fmla="*/ 98377 h 26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8936" h="263911">
                    <a:moveTo>
                      <a:pt x="2146853" y="115332"/>
                    </a:moveTo>
                    <a:cubicBezTo>
                      <a:pt x="1649362" y="-4874"/>
                      <a:pt x="1095293" y="-13922"/>
                      <a:pt x="586658" y="89710"/>
                    </a:cubicBezTo>
                    <a:cubicBezTo>
                      <a:pt x="392005" y="128476"/>
                      <a:pt x="201753" y="186741"/>
                      <a:pt x="18777" y="263636"/>
                    </a:cubicBezTo>
                    <a:lnTo>
                      <a:pt x="-273" y="248872"/>
                    </a:lnTo>
                    <a:cubicBezTo>
                      <a:pt x="185255" y="170834"/>
                      <a:pt x="378203" y="111731"/>
                      <a:pt x="575609" y="72469"/>
                    </a:cubicBezTo>
                    <a:cubicBezTo>
                      <a:pt x="1091673" y="-32782"/>
                      <a:pt x="1653838" y="-23543"/>
                      <a:pt x="2158664" y="98377"/>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9" name="任意多边形: 形状 538"/>
              <p:cNvSpPr/>
              <p:nvPr/>
            </p:nvSpPr>
            <p:spPr>
              <a:xfrm>
                <a:off x="4347438" y="4457030"/>
                <a:ext cx="1014706" cy="809904"/>
              </a:xfrm>
              <a:custGeom>
                <a:avLst/>
                <a:gdLst>
                  <a:gd name="connsiteX0" fmla="*/ 1253598 w 1267587"/>
                  <a:gd name="connsiteY0" fmla="*/ 1011470 h 1011745"/>
                  <a:gd name="connsiteX1" fmla="*/ 594944 w 1267587"/>
                  <a:gd name="connsiteY1" fmla="*/ 736864 h 1011745"/>
                  <a:gd name="connsiteX2" fmla="*/ 152032 w 1267587"/>
                  <a:gd name="connsiteY2" fmla="*/ 344244 h 1011745"/>
                  <a:gd name="connsiteX3" fmla="*/ 111646 w 1267587"/>
                  <a:gd name="connsiteY3" fmla="*/ 283379 h 1011745"/>
                  <a:gd name="connsiteX4" fmla="*/ -273 w 1267587"/>
                  <a:gd name="connsiteY4" fmla="*/ 1725 h 1011745"/>
                  <a:gd name="connsiteX5" fmla="*/ 31350 w 1267587"/>
                  <a:gd name="connsiteY5" fmla="*/ -276 h 1011745"/>
                  <a:gd name="connsiteX6" fmla="*/ 141650 w 1267587"/>
                  <a:gd name="connsiteY6" fmla="*/ 277283 h 1011745"/>
                  <a:gd name="connsiteX7" fmla="*/ 181464 w 1267587"/>
                  <a:gd name="connsiteY7" fmla="*/ 337291 h 1011745"/>
                  <a:gd name="connsiteX8" fmla="*/ 1267314 w 1267587"/>
                  <a:gd name="connsiteY8" fmla="*/ 994516 h 101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7587" h="1011745">
                    <a:moveTo>
                      <a:pt x="1253598" y="1011470"/>
                    </a:moveTo>
                    <a:cubicBezTo>
                      <a:pt x="1006901" y="944795"/>
                      <a:pt x="785254" y="852307"/>
                      <a:pt x="594944" y="736864"/>
                    </a:cubicBezTo>
                    <a:cubicBezTo>
                      <a:pt x="404635" y="621421"/>
                      <a:pt x="256045" y="489691"/>
                      <a:pt x="152032" y="344244"/>
                    </a:cubicBezTo>
                    <a:cubicBezTo>
                      <a:pt x="137649" y="324146"/>
                      <a:pt x="124124" y="303668"/>
                      <a:pt x="111646" y="283379"/>
                    </a:cubicBezTo>
                    <a:cubicBezTo>
                      <a:pt x="57820" y="196930"/>
                      <a:pt x="19920" y="101537"/>
                      <a:pt x="-273" y="1725"/>
                    </a:cubicBezTo>
                    <a:lnTo>
                      <a:pt x="31350" y="-276"/>
                    </a:lnTo>
                    <a:cubicBezTo>
                      <a:pt x="51267" y="98080"/>
                      <a:pt x="88624" y="192082"/>
                      <a:pt x="141650" y="277283"/>
                    </a:cubicBezTo>
                    <a:cubicBezTo>
                      <a:pt x="153842" y="297286"/>
                      <a:pt x="167272" y="317479"/>
                      <a:pt x="181464" y="337291"/>
                    </a:cubicBezTo>
                    <a:cubicBezTo>
                      <a:pt x="386442" y="623898"/>
                      <a:pt x="782206" y="863547"/>
                      <a:pt x="1267314" y="99451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0" name="任意多边形: 形状 539"/>
              <p:cNvSpPr/>
              <p:nvPr/>
            </p:nvSpPr>
            <p:spPr>
              <a:xfrm>
                <a:off x="7117218" y="5056033"/>
                <a:ext cx="227066" cy="114142"/>
              </a:xfrm>
              <a:custGeom>
                <a:avLst/>
                <a:gdLst>
                  <a:gd name="connsiteX0" fmla="*/ 283381 w 283654"/>
                  <a:gd name="connsiteY0" fmla="*/ 12393 h 142589"/>
                  <a:gd name="connsiteX1" fmla="*/ 155556 w 283654"/>
                  <a:gd name="connsiteY1" fmla="*/ 80402 h 142589"/>
                  <a:gd name="connsiteX2" fmla="*/ 18777 w 283654"/>
                  <a:gd name="connsiteY2" fmla="*/ 142314 h 142589"/>
                  <a:gd name="connsiteX3" fmla="*/ -273 w 283654"/>
                  <a:gd name="connsiteY3" fmla="*/ 127455 h 142589"/>
                  <a:gd name="connsiteX4" fmla="*/ 134506 w 283654"/>
                  <a:gd name="connsiteY4" fmla="*/ 66399 h 142589"/>
                  <a:gd name="connsiteX5" fmla="*/ 260522 w 283654"/>
                  <a:gd name="connsiteY5" fmla="*/ -276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654" h="142589">
                    <a:moveTo>
                      <a:pt x="283381" y="12393"/>
                    </a:moveTo>
                    <a:cubicBezTo>
                      <a:pt x="242424" y="36015"/>
                      <a:pt x="199466" y="58875"/>
                      <a:pt x="155556" y="80402"/>
                    </a:cubicBezTo>
                    <a:cubicBezTo>
                      <a:pt x="111646" y="101928"/>
                      <a:pt x="65449" y="122883"/>
                      <a:pt x="18777" y="142314"/>
                    </a:cubicBezTo>
                    <a:lnTo>
                      <a:pt x="-273" y="127455"/>
                    </a:lnTo>
                    <a:cubicBezTo>
                      <a:pt x="45828" y="108405"/>
                      <a:pt x="91167" y="87736"/>
                      <a:pt x="134506" y="66399"/>
                    </a:cubicBezTo>
                    <a:cubicBezTo>
                      <a:pt x="177845" y="45064"/>
                      <a:pt x="220231" y="22585"/>
                      <a:pt x="260522"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1" name="任意多边形: 形状 540"/>
              <p:cNvSpPr/>
              <p:nvPr/>
            </p:nvSpPr>
            <p:spPr>
              <a:xfrm>
                <a:off x="7516376" y="3755857"/>
                <a:ext cx="346445" cy="674106"/>
              </a:xfrm>
              <a:custGeom>
                <a:avLst/>
                <a:gdLst>
                  <a:gd name="connsiteX0" fmla="*/ 424733 w 432785"/>
                  <a:gd name="connsiteY0" fmla="*/ 841829 h 842104"/>
                  <a:gd name="connsiteX1" fmla="*/ 393109 w 432785"/>
                  <a:gd name="connsiteY1" fmla="*/ 840306 h 842104"/>
                  <a:gd name="connsiteX2" fmla="*/ 276809 w 432785"/>
                  <a:gd name="connsiteY2" fmla="*/ 318812 h 842104"/>
                  <a:gd name="connsiteX3" fmla="*/ -273 w 432785"/>
                  <a:gd name="connsiteY3" fmla="*/ 10297 h 842104"/>
                  <a:gd name="connsiteX4" fmla="*/ 25730 w 432785"/>
                  <a:gd name="connsiteY4" fmla="*/ -276 h 842104"/>
                  <a:gd name="connsiteX5" fmla="*/ 306813 w 432785"/>
                  <a:gd name="connsiteY5" fmla="*/ 312621 h 842104"/>
                  <a:gd name="connsiteX6" fmla="*/ 424733 w 432785"/>
                  <a:gd name="connsiteY6" fmla="*/ 841829 h 84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785" h="842104">
                    <a:moveTo>
                      <a:pt x="424733" y="841829"/>
                    </a:moveTo>
                    <a:lnTo>
                      <a:pt x="393109" y="840306"/>
                    </a:lnTo>
                    <a:cubicBezTo>
                      <a:pt x="418827" y="662474"/>
                      <a:pt x="379678" y="487023"/>
                      <a:pt x="276809" y="318812"/>
                    </a:cubicBezTo>
                    <a:cubicBezTo>
                      <a:pt x="209657" y="208988"/>
                      <a:pt x="116504" y="105262"/>
                      <a:pt x="-273" y="10297"/>
                    </a:cubicBezTo>
                    <a:lnTo>
                      <a:pt x="25730" y="-276"/>
                    </a:lnTo>
                    <a:cubicBezTo>
                      <a:pt x="144125" y="96022"/>
                      <a:pt x="238709" y="201273"/>
                      <a:pt x="306813" y="312621"/>
                    </a:cubicBezTo>
                    <a:cubicBezTo>
                      <a:pt x="411207" y="483404"/>
                      <a:pt x="450831" y="661426"/>
                      <a:pt x="424733" y="841829"/>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2" name="任意多边形: 形状 541"/>
              <p:cNvSpPr/>
              <p:nvPr/>
            </p:nvSpPr>
            <p:spPr>
              <a:xfrm>
                <a:off x="4342635" y="3876251"/>
                <a:ext cx="214942" cy="385280"/>
              </a:xfrm>
              <a:custGeom>
                <a:avLst/>
                <a:gdLst>
                  <a:gd name="connsiteX0" fmla="*/ 31446 w 268509"/>
                  <a:gd name="connsiteY0" fmla="*/ 481023 h 481298"/>
                  <a:gd name="connsiteX1" fmla="*/ -273 w 268509"/>
                  <a:gd name="connsiteY1" fmla="*/ 479499 h 481298"/>
                  <a:gd name="connsiteX2" fmla="*/ 78499 w 268509"/>
                  <a:gd name="connsiteY2" fmla="*/ 232706 h 481298"/>
                  <a:gd name="connsiteX3" fmla="*/ 239662 w 268509"/>
                  <a:gd name="connsiteY3" fmla="*/ -276 h 481298"/>
                  <a:gd name="connsiteX4" fmla="*/ 268237 w 268509"/>
                  <a:gd name="connsiteY4" fmla="*/ 8202 h 481298"/>
                  <a:gd name="connsiteX5" fmla="*/ 109360 w 268509"/>
                  <a:gd name="connsiteY5" fmla="*/ 237849 h 481298"/>
                  <a:gd name="connsiteX6" fmla="*/ 31446 w 268509"/>
                  <a:gd name="connsiteY6" fmla="*/ 481023 h 4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509" h="481298">
                    <a:moveTo>
                      <a:pt x="31446" y="481023"/>
                    </a:moveTo>
                    <a:lnTo>
                      <a:pt x="-273" y="479499"/>
                    </a:lnTo>
                    <a:cubicBezTo>
                      <a:pt x="12624" y="393555"/>
                      <a:pt x="39218" y="310230"/>
                      <a:pt x="78499" y="232706"/>
                    </a:cubicBezTo>
                    <a:cubicBezTo>
                      <a:pt x="121581" y="148200"/>
                      <a:pt x="175787" y="69848"/>
                      <a:pt x="239662" y="-276"/>
                    </a:cubicBezTo>
                    <a:lnTo>
                      <a:pt x="268237" y="8202"/>
                    </a:lnTo>
                    <a:cubicBezTo>
                      <a:pt x="205229" y="77287"/>
                      <a:pt x="151784" y="154525"/>
                      <a:pt x="109360" y="237849"/>
                    </a:cubicBezTo>
                    <a:cubicBezTo>
                      <a:pt x="70536" y="314212"/>
                      <a:pt x="44228" y="396317"/>
                      <a:pt x="31446" y="481023"/>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3" name="任意多边形: 形状 542"/>
              <p:cNvSpPr/>
              <p:nvPr/>
            </p:nvSpPr>
            <p:spPr>
              <a:xfrm>
                <a:off x="7030220" y="3485557"/>
                <a:ext cx="336101" cy="161798"/>
              </a:xfrm>
              <a:custGeom>
                <a:avLst/>
                <a:gdLst>
                  <a:gd name="connsiteX0" fmla="*/ 419589 w 419862"/>
                  <a:gd name="connsiteY0" fmla="*/ 189082 h 202120"/>
                  <a:gd name="connsiteX1" fmla="*/ 396729 w 419862"/>
                  <a:gd name="connsiteY1" fmla="*/ 201845 h 202120"/>
                  <a:gd name="connsiteX2" fmla="*/ 207849 w 419862"/>
                  <a:gd name="connsiteY2" fmla="*/ 101737 h 202120"/>
                  <a:gd name="connsiteX3" fmla="*/ -273 w 419862"/>
                  <a:gd name="connsiteY3" fmla="*/ 15250 h 202120"/>
                  <a:gd name="connsiteX4" fmla="*/ 16777 w 419862"/>
                  <a:gd name="connsiteY4" fmla="*/ -276 h 202120"/>
                  <a:gd name="connsiteX5" fmla="*/ 227946 w 419862"/>
                  <a:gd name="connsiteY5" fmla="*/ 87545 h 202120"/>
                  <a:gd name="connsiteX6" fmla="*/ 419589 w 419862"/>
                  <a:gd name="connsiteY6" fmla="*/ 189082 h 20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62" h="202120">
                    <a:moveTo>
                      <a:pt x="419589" y="189082"/>
                    </a:moveTo>
                    <a:lnTo>
                      <a:pt x="396729" y="201845"/>
                    </a:lnTo>
                    <a:cubicBezTo>
                      <a:pt x="337389" y="166507"/>
                      <a:pt x="273857" y="132789"/>
                      <a:pt x="207849" y="101737"/>
                    </a:cubicBezTo>
                    <a:cubicBezTo>
                      <a:pt x="141841" y="70686"/>
                      <a:pt x="71736" y="41539"/>
                      <a:pt x="-273" y="15250"/>
                    </a:cubicBezTo>
                    <a:lnTo>
                      <a:pt x="16777" y="-276"/>
                    </a:lnTo>
                    <a:cubicBezTo>
                      <a:pt x="89834" y="26490"/>
                      <a:pt x="160795" y="56017"/>
                      <a:pt x="227946" y="87545"/>
                    </a:cubicBezTo>
                    <a:cubicBezTo>
                      <a:pt x="295098" y="119073"/>
                      <a:pt x="359391" y="153172"/>
                      <a:pt x="419589" y="18908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grpSp>
        <p:nvGrpSpPr>
          <p:cNvPr id="544" name="组合 543"/>
          <p:cNvGrpSpPr/>
          <p:nvPr/>
        </p:nvGrpSpPr>
        <p:grpSpPr>
          <a:xfrm>
            <a:off x="3587405" y="1618182"/>
            <a:ext cx="5038780" cy="2255852"/>
            <a:chOff x="3802037" y="3553265"/>
            <a:chExt cx="4607758" cy="2062884"/>
          </a:xfrm>
          <a:gradFill>
            <a:gsLst>
              <a:gs pos="0">
                <a:schemeClr val="accent1">
                  <a:lumMod val="20000"/>
                  <a:lumOff val="80000"/>
                  <a:alpha val="41000"/>
                </a:schemeClr>
              </a:gs>
              <a:gs pos="100000">
                <a:schemeClr val="accent1">
                  <a:lumMod val="20000"/>
                  <a:lumOff val="80000"/>
                  <a:alpha val="0"/>
                </a:schemeClr>
              </a:gs>
            </a:gsLst>
            <a:lin ang="16200000" scaled="1"/>
          </a:gradFill>
        </p:grpSpPr>
        <p:sp>
          <p:nvSpPr>
            <p:cNvPr id="545" name="任意多边形: 形状 544"/>
            <p:cNvSpPr/>
            <p:nvPr/>
          </p:nvSpPr>
          <p:spPr>
            <a:xfrm>
              <a:off x="4199441" y="3553265"/>
              <a:ext cx="181927" cy="125885"/>
            </a:xfrm>
            <a:custGeom>
              <a:avLst/>
              <a:gdLst>
                <a:gd name="connsiteX0" fmla="*/ 34017 w 227266"/>
                <a:gd name="connsiteY0" fmla="*/ 156982 h 157257"/>
                <a:gd name="connsiteX1" fmla="*/ -273 w 227266"/>
                <a:gd name="connsiteY1" fmla="*/ 143457 h 157257"/>
                <a:gd name="connsiteX2" fmla="*/ 94120 w 227266"/>
                <a:gd name="connsiteY2" fmla="*/ 70019 h 157257"/>
                <a:gd name="connsiteX3" fmla="*/ 195561 w 227266"/>
                <a:gd name="connsiteY3" fmla="*/ -276 h 157257"/>
                <a:gd name="connsiteX4" fmla="*/ 226994 w 227266"/>
                <a:gd name="connsiteY4" fmla="*/ 15345 h 157257"/>
                <a:gd name="connsiteX5" fmla="*/ 127076 w 227266"/>
                <a:gd name="connsiteY5" fmla="*/ 84592 h 157257"/>
                <a:gd name="connsiteX6" fmla="*/ 34017 w 227266"/>
                <a:gd name="connsiteY6" fmla="*/ 156982 h 1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266" h="157257">
                  <a:moveTo>
                    <a:pt x="34017" y="156982"/>
                  </a:moveTo>
                  <a:lnTo>
                    <a:pt x="-273" y="143457"/>
                  </a:lnTo>
                  <a:cubicBezTo>
                    <a:pt x="29826" y="118596"/>
                    <a:pt x="61544" y="93927"/>
                    <a:pt x="94120" y="70019"/>
                  </a:cubicBezTo>
                  <a:cubicBezTo>
                    <a:pt x="126695" y="46111"/>
                    <a:pt x="160795" y="22394"/>
                    <a:pt x="195561" y="-276"/>
                  </a:cubicBezTo>
                  <a:lnTo>
                    <a:pt x="226994" y="15345"/>
                  </a:lnTo>
                  <a:cubicBezTo>
                    <a:pt x="192894" y="37634"/>
                    <a:pt x="159271" y="60970"/>
                    <a:pt x="127076" y="84592"/>
                  </a:cubicBezTo>
                  <a:cubicBezTo>
                    <a:pt x="94882" y="108214"/>
                    <a:pt x="63735" y="132503"/>
                    <a:pt x="34017" y="15698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nvGrpSpPr>
            <p:cNvPr id="546" name="组合 545"/>
            <p:cNvGrpSpPr/>
            <p:nvPr/>
          </p:nvGrpSpPr>
          <p:grpSpPr>
            <a:xfrm>
              <a:off x="3802037" y="3655971"/>
              <a:ext cx="4607758" cy="1960178"/>
              <a:chOff x="3802037" y="3655971"/>
              <a:chExt cx="4607758" cy="1960178"/>
            </a:xfrm>
            <a:grpFill/>
          </p:grpSpPr>
          <p:sp>
            <p:nvSpPr>
              <p:cNvPr id="547" name="任意多边形: 形状 546"/>
              <p:cNvSpPr/>
              <p:nvPr/>
            </p:nvSpPr>
            <p:spPr>
              <a:xfrm>
                <a:off x="3802037" y="4565607"/>
                <a:ext cx="1329763" cy="1050542"/>
              </a:xfrm>
              <a:custGeom>
                <a:avLst/>
                <a:gdLst>
                  <a:gd name="connsiteX0" fmla="*/ 1643266 w 1661160"/>
                  <a:gd name="connsiteY0" fmla="*/ 1312079 h 1312354"/>
                  <a:gd name="connsiteX1" fmla="*/ 779825 w 1661160"/>
                  <a:gd name="connsiteY1" fmla="*/ 955939 h 1312354"/>
                  <a:gd name="connsiteX2" fmla="*/ 199276 w 1661160"/>
                  <a:gd name="connsiteY2" fmla="*/ 446637 h 1312354"/>
                  <a:gd name="connsiteX3" fmla="*/ 146412 w 1661160"/>
                  <a:gd name="connsiteY3" fmla="*/ 367675 h 1312354"/>
                  <a:gd name="connsiteX4" fmla="*/ -273 w 1661160"/>
                  <a:gd name="connsiteY4" fmla="*/ 2391 h 1312354"/>
                  <a:gd name="connsiteX5" fmla="*/ 41161 w 1661160"/>
                  <a:gd name="connsiteY5" fmla="*/ -276 h 1312354"/>
                  <a:gd name="connsiteX6" fmla="*/ 185655 w 1661160"/>
                  <a:gd name="connsiteY6" fmla="*/ 359674 h 1312354"/>
                  <a:gd name="connsiteX7" fmla="*/ 237852 w 1661160"/>
                  <a:gd name="connsiteY7" fmla="*/ 437588 h 1312354"/>
                  <a:gd name="connsiteX8" fmla="*/ 1660887 w 1661160"/>
                  <a:gd name="connsiteY8" fmla="*/ 1290457 h 131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1160" h="1312354">
                    <a:moveTo>
                      <a:pt x="1643266" y="1312079"/>
                    </a:moveTo>
                    <a:cubicBezTo>
                      <a:pt x="1319416" y="1225401"/>
                      <a:pt x="1029285" y="1105577"/>
                      <a:pt x="779825" y="955939"/>
                    </a:cubicBezTo>
                    <a:cubicBezTo>
                      <a:pt x="530365" y="806301"/>
                      <a:pt x="335674" y="635328"/>
                      <a:pt x="199276" y="446637"/>
                    </a:cubicBezTo>
                    <a:cubicBezTo>
                      <a:pt x="180226" y="420634"/>
                      <a:pt x="162700" y="393964"/>
                      <a:pt x="146412" y="367675"/>
                    </a:cubicBezTo>
                    <a:cubicBezTo>
                      <a:pt x="75870" y="255766"/>
                      <a:pt x="26178" y="132008"/>
                      <a:pt x="-273" y="2391"/>
                    </a:cubicBezTo>
                    <a:lnTo>
                      <a:pt x="41161" y="-276"/>
                    </a:lnTo>
                    <a:cubicBezTo>
                      <a:pt x="67250" y="127435"/>
                      <a:pt x="116199" y="249374"/>
                      <a:pt x="185655" y="359674"/>
                    </a:cubicBezTo>
                    <a:cubicBezTo>
                      <a:pt x="201753" y="385677"/>
                      <a:pt x="219279" y="411871"/>
                      <a:pt x="237852" y="437588"/>
                    </a:cubicBezTo>
                    <a:cubicBezTo>
                      <a:pt x="506553" y="809063"/>
                      <a:pt x="1025284" y="1120245"/>
                      <a:pt x="1660887" y="1290457"/>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8" name="任意多边形: 形状 547"/>
              <p:cNvSpPr/>
              <p:nvPr/>
            </p:nvSpPr>
            <p:spPr>
              <a:xfrm>
                <a:off x="7432885" y="5342497"/>
                <a:ext cx="297214" cy="148226"/>
              </a:xfrm>
              <a:custGeom>
                <a:avLst/>
                <a:gdLst>
                  <a:gd name="connsiteX0" fmla="*/ 371012 w 371284"/>
                  <a:gd name="connsiteY0" fmla="*/ 16298 h 185166"/>
                  <a:gd name="connsiteX1" fmla="*/ 203372 w 371284"/>
                  <a:gd name="connsiteY1" fmla="*/ 104499 h 185166"/>
                  <a:gd name="connsiteX2" fmla="*/ 24207 w 371284"/>
                  <a:gd name="connsiteY2" fmla="*/ 184891 h 185166"/>
                  <a:gd name="connsiteX3" fmla="*/ -273 w 371284"/>
                  <a:gd name="connsiteY3" fmla="*/ 165841 h 185166"/>
                  <a:gd name="connsiteX4" fmla="*/ 176416 w 371284"/>
                  <a:gd name="connsiteY4" fmla="*/ 86688 h 185166"/>
                  <a:gd name="connsiteX5" fmla="*/ 341580 w 371284"/>
                  <a:gd name="connsiteY5" fmla="*/ -276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284" h="185166">
                    <a:moveTo>
                      <a:pt x="371012" y="16298"/>
                    </a:moveTo>
                    <a:cubicBezTo>
                      <a:pt x="317386" y="46873"/>
                      <a:pt x="260998" y="76496"/>
                      <a:pt x="203372" y="104499"/>
                    </a:cubicBezTo>
                    <a:cubicBezTo>
                      <a:pt x="145746" y="132503"/>
                      <a:pt x="85357" y="159554"/>
                      <a:pt x="24207" y="184891"/>
                    </a:cubicBezTo>
                    <a:lnTo>
                      <a:pt x="-273" y="165841"/>
                    </a:lnTo>
                    <a:cubicBezTo>
                      <a:pt x="60116" y="140980"/>
                      <a:pt x="119552" y="114311"/>
                      <a:pt x="176416" y="86688"/>
                    </a:cubicBezTo>
                    <a:cubicBezTo>
                      <a:pt x="233280" y="59066"/>
                      <a:pt x="288715" y="29538"/>
                      <a:pt x="341580"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9" name="任意多边形: 形状 548"/>
              <p:cNvSpPr/>
              <p:nvPr/>
            </p:nvSpPr>
            <p:spPr>
              <a:xfrm>
                <a:off x="7955716" y="3655971"/>
                <a:ext cx="454079" cy="874182"/>
              </a:xfrm>
              <a:custGeom>
                <a:avLst/>
                <a:gdLst>
                  <a:gd name="connsiteX0" fmla="*/ 556749 w 567242"/>
                  <a:gd name="connsiteY0" fmla="*/ 1091766 h 1092041"/>
                  <a:gd name="connsiteX1" fmla="*/ 515220 w 567242"/>
                  <a:gd name="connsiteY1" fmla="*/ 1089861 h 1092041"/>
                  <a:gd name="connsiteX2" fmla="*/ 362820 w 567242"/>
                  <a:gd name="connsiteY2" fmla="*/ 413586 h 1092041"/>
                  <a:gd name="connsiteX3" fmla="*/ -273 w 567242"/>
                  <a:gd name="connsiteY3" fmla="*/ 13536 h 1092041"/>
                  <a:gd name="connsiteX4" fmla="*/ 33731 w 567242"/>
                  <a:gd name="connsiteY4" fmla="*/ -276 h 1092041"/>
                  <a:gd name="connsiteX5" fmla="*/ 402158 w 567242"/>
                  <a:gd name="connsiteY5" fmla="*/ 405585 h 1092041"/>
                  <a:gd name="connsiteX6" fmla="*/ 556749 w 567242"/>
                  <a:gd name="connsiteY6" fmla="*/ 1091766 h 10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242" h="1092041">
                    <a:moveTo>
                      <a:pt x="556749" y="1091766"/>
                    </a:moveTo>
                    <a:lnTo>
                      <a:pt x="515220" y="1089861"/>
                    </a:lnTo>
                    <a:cubicBezTo>
                      <a:pt x="548938" y="859261"/>
                      <a:pt x="497693" y="631613"/>
                      <a:pt x="362820" y="413586"/>
                    </a:cubicBezTo>
                    <a:cubicBezTo>
                      <a:pt x="274809" y="270711"/>
                      <a:pt x="152698" y="136598"/>
                      <a:pt x="-273" y="13536"/>
                    </a:cubicBezTo>
                    <a:lnTo>
                      <a:pt x="33731" y="-276"/>
                    </a:lnTo>
                    <a:cubicBezTo>
                      <a:pt x="188894" y="124597"/>
                      <a:pt x="312909" y="261186"/>
                      <a:pt x="402158" y="405585"/>
                    </a:cubicBezTo>
                    <a:cubicBezTo>
                      <a:pt x="538937" y="627231"/>
                      <a:pt x="591039" y="858213"/>
                      <a:pt x="556749" y="109176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sp>
        <p:nvSpPr>
          <p:cNvPr id="550" name="椭圆 549"/>
          <p:cNvSpPr/>
          <p:nvPr/>
        </p:nvSpPr>
        <p:spPr>
          <a:xfrm>
            <a:off x="4398963" y="1817688"/>
            <a:ext cx="3394075" cy="1674812"/>
          </a:xfrm>
          <a:prstGeom prst="ellipse">
            <a:avLst/>
          </a:prstGeom>
          <a:gradFill>
            <a:gsLst>
              <a:gs pos="0">
                <a:schemeClr val="accent1">
                  <a:lumMod val="60000"/>
                  <a:lumOff val="40000"/>
                </a:schemeClr>
              </a:gs>
              <a:gs pos="100000">
                <a:schemeClr val="accent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sp>
        <p:nvSpPr>
          <p:cNvPr id="24586" name="文本框 2"/>
          <p:cNvSpPr txBox="1">
            <a:spLocks noChangeArrowheads="1"/>
          </p:cNvSpPr>
          <p:nvPr/>
        </p:nvSpPr>
        <p:spPr bwMode="auto">
          <a:xfrm>
            <a:off x="1673225" y="4483100"/>
            <a:ext cx="884555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r>
              <a:rPr lang="zh-CN" altLang="en-US" sz="5400" b="1">
                <a:solidFill>
                  <a:srgbClr val="FFFFFF"/>
                </a:solidFill>
                <a:latin typeface="思源黑体" panose="020F0502020204030204" pitchFamily="34" charset="-128"/>
                <a:ea typeface="思源黑体 CN Regular" panose="020B0500000000000000" pitchFamily="34" charset="-128"/>
              </a:rPr>
              <a:t>中关村西城园</a:t>
            </a:r>
          </a:p>
          <a:p>
            <a:pPr algn="ctr" eaLnBrk="1" hangingPunct="1">
              <a:lnSpc>
                <a:spcPct val="100000"/>
              </a:lnSpc>
              <a:spcBef>
                <a:spcPct val="0"/>
              </a:spcBef>
              <a:buFontTx/>
              <a:buNone/>
            </a:pPr>
            <a:endParaRPr lang="zh-CN" altLang="en-US" sz="4000">
              <a:solidFill>
                <a:srgbClr val="FFFFFF"/>
              </a:solidFill>
              <a:latin typeface="思源黑体" panose="020F0502020204030204" pitchFamily="34" charset="-128"/>
              <a:ea typeface="思源黑体 CN Regular" panose="020B0500000000000000" pitchFamily="34" charset="-128"/>
            </a:endParaRPr>
          </a:p>
        </p:txBody>
      </p:sp>
      <p:sp>
        <p:nvSpPr>
          <p:cNvPr id="4" name="文本框 3"/>
          <p:cNvSpPr txBox="1"/>
          <p:nvPr/>
        </p:nvSpPr>
        <p:spPr>
          <a:xfrm>
            <a:off x="2750819" y="5357864"/>
            <a:ext cx="6690360" cy="307777"/>
          </a:xfrm>
          <a:prstGeom prst="rect">
            <a:avLst/>
          </a:prstGeom>
          <a:noFill/>
        </p:spPr>
        <p:txBody>
          <a:bodyPr>
            <a:spAutoFit/>
          </a:bodyPr>
          <a:lstStyle/>
          <a:p>
            <a:pPr algn="ctr" eaLnBrk="1" fontAlgn="auto" hangingPunct="1">
              <a:spcBef>
                <a:spcPts val="0"/>
              </a:spcBef>
              <a:spcAft>
                <a:spcPts val="0"/>
              </a:spcAft>
              <a:defRPr/>
            </a:pPr>
            <a:r>
              <a:rPr lang="en-US" altLang="zh-CN" sz="1400" b="1" spc="300" dirty="0">
                <a:solidFill>
                  <a:prstClr val="white">
                    <a:alpha val="50000"/>
                  </a:prstClr>
                </a:solidFill>
                <a:latin typeface="微软雅黑" panose="020B0503020204020204" pitchFamily="34" charset="-122"/>
                <a:ea typeface="微软雅黑" panose="020B0503020204020204" pitchFamily="34" charset="-122"/>
                <a:cs typeface="+mn-cs"/>
              </a:rPr>
              <a:t>Basic Information of Xicheng Park</a:t>
            </a:r>
          </a:p>
        </p:txBody>
      </p:sp>
      <p:sp>
        <p:nvSpPr>
          <p:cNvPr id="2" name="文本框 1"/>
          <p:cNvSpPr txBox="1"/>
          <p:nvPr/>
        </p:nvSpPr>
        <p:spPr>
          <a:xfrm>
            <a:off x="5975737" y="45618"/>
            <a:ext cx="1758494" cy="3677931"/>
          </a:xfrm>
          <a:prstGeom prst="rect">
            <a:avLst/>
          </a:prstGeom>
          <a:noFill/>
        </p:spPr>
        <p:txBody>
          <a:bodyPr wrap="none" lIns="0" tIns="0" rIns="0" bIns="0">
            <a:spAutoFit/>
            <a:scene3d>
              <a:camera prst="isometricRightUp"/>
              <a:lightRig rig="contrasting" dir="t"/>
            </a:scene3d>
            <a:sp3d extrusionH="292100" prstMaterial="translucentPowder"/>
          </a:bodyPr>
          <a:lstStyle/>
          <a:p>
            <a:pPr algn="ctr" eaLnBrk="1" fontAlgn="auto" hangingPunct="1">
              <a:spcBef>
                <a:spcPts val="0"/>
              </a:spcBef>
              <a:spcAft>
                <a:spcPts val="0"/>
              </a:spcAft>
              <a:defRPr/>
            </a:pPr>
            <a:r>
              <a:rPr lang="en-US" altLang="zh-CN"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rPr>
              <a:t>1</a:t>
            </a:r>
            <a:endParaRPr lang="zh-CN" altLang="en-US"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endParaRPr>
          </a:p>
        </p:txBody>
      </p:sp>
      <p:sp>
        <p:nvSpPr>
          <p:cNvPr id="9" name="文本框 8"/>
          <p:cNvSpPr txBox="1"/>
          <p:nvPr/>
        </p:nvSpPr>
        <p:spPr>
          <a:xfrm>
            <a:off x="4457769" y="45618"/>
            <a:ext cx="1758494" cy="3677931"/>
          </a:xfrm>
          <a:prstGeom prst="rect">
            <a:avLst/>
          </a:prstGeom>
          <a:noFill/>
        </p:spPr>
        <p:txBody>
          <a:bodyPr wrap="none" lIns="0" tIns="0" rIns="0" bIns="0">
            <a:spAutoFit/>
            <a:scene3d>
              <a:camera prst="isometricLeftDown"/>
              <a:lightRig rig="contrasting" dir="t"/>
            </a:scene3d>
            <a:sp3d extrusionH="292100" prstMaterial="translucentPowder"/>
          </a:bodyPr>
          <a:lstStyle/>
          <a:p>
            <a:pPr algn="ctr" eaLnBrk="1" fontAlgn="auto" hangingPunct="1">
              <a:spcBef>
                <a:spcPts val="0"/>
              </a:spcBef>
              <a:spcAft>
                <a:spcPts val="0"/>
              </a:spcAft>
              <a:defRPr/>
            </a:pPr>
            <a:r>
              <a:rPr lang="en-US" altLang="zh-CN"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rPr>
              <a:t>0</a:t>
            </a:r>
            <a:endParaRPr lang="zh-CN" altLang="en-US"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endParaRPr>
          </a:p>
        </p:txBody>
      </p:sp>
      <p:sp>
        <p:nvSpPr>
          <p:cNvPr id="563" name="矩形 562"/>
          <p:cNvSpPr/>
          <p:nvPr/>
        </p:nvSpPr>
        <p:spPr>
          <a:xfrm>
            <a:off x="11144250" y="5056188"/>
            <a:ext cx="239713" cy="1568450"/>
          </a:xfrm>
          <a:prstGeom prst="rect">
            <a:avLst/>
          </a:prstGeom>
          <a:gradFill flip="none" rotWithShape="1">
            <a:gsLst>
              <a:gs pos="19000">
                <a:schemeClr val="accent2">
                  <a:alpha val="0"/>
                </a:schemeClr>
              </a:gs>
              <a:gs pos="99000">
                <a:schemeClr val="accent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sp>
        <p:nvSpPr>
          <p:cNvPr id="564" name="矩形 563"/>
          <p:cNvSpPr/>
          <p:nvPr/>
        </p:nvSpPr>
        <p:spPr>
          <a:xfrm>
            <a:off x="9972675" y="2124075"/>
            <a:ext cx="407988" cy="2813050"/>
          </a:xfrm>
          <a:prstGeom prst="rect">
            <a:avLst/>
          </a:prstGeom>
          <a:gradFill flip="none" rotWithShape="1">
            <a:gsLst>
              <a:gs pos="0">
                <a:schemeClr val="accent1">
                  <a:alpha val="0"/>
                </a:schemeClr>
              </a:gs>
              <a:gs pos="99000">
                <a:schemeClr val="accent1">
                  <a:lumMod val="40000"/>
                  <a:lumOff val="60000"/>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cxnSp>
        <p:nvCxnSpPr>
          <p:cNvPr id="565" name="直接连接符 564"/>
          <p:cNvCxnSpPr/>
          <p:nvPr/>
        </p:nvCxnSpPr>
        <p:spPr>
          <a:xfrm>
            <a:off x="11741150" y="4596346"/>
            <a:ext cx="0" cy="1619984"/>
          </a:xfrm>
          <a:prstGeom prst="line">
            <a:avLst/>
          </a:prstGeom>
          <a:ln w="22225" cap="rnd">
            <a:gradFill>
              <a:gsLst>
                <a:gs pos="0">
                  <a:schemeClr val="accent2"/>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a:off x="9785350" y="1526974"/>
            <a:ext cx="0" cy="1619984"/>
          </a:xfrm>
          <a:prstGeom prst="line">
            <a:avLst/>
          </a:prstGeom>
          <a:ln w="22225" cap="rnd">
            <a:gradFill>
              <a:gsLst>
                <a:gs pos="0">
                  <a:schemeClr val="accent1">
                    <a:lumMod val="40000"/>
                    <a:lumOff val="60000"/>
                  </a:schemeClr>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sp>
        <p:nvSpPr>
          <p:cNvPr id="568" name="矩形 567"/>
          <p:cNvSpPr/>
          <p:nvPr/>
        </p:nvSpPr>
        <p:spPr>
          <a:xfrm>
            <a:off x="2278063" y="2411413"/>
            <a:ext cx="241300" cy="1568450"/>
          </a:xfrm>
          <a:prstGeom prst="rect">
            <a:avLst/>
          </a:prstGeom>
          <a:gradFill flip="none" rotWithShape="1">
            <a:gsLst>
              <a:gs pos="19000">
                <a:schemeClr val="accent2">
                  <a:alpha val="0"/>
                </a:schemeClr>
              </a:gs>
              <a:gs pos="99000">
                <a:schemeClr val="accent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cxnSp>
        <p:nvCxnSpPr>
          <p:cNvPr id="569" name="直接连接符 568"/>
          <p:cNvCxnSpPr/>
          <p:nvPr/>
        </p:nvCxnSpPr>
        <p:spPr>
          <a:xfrm>
            <a:off x="2089150" y="3232131"/>
            <a:ext cx="0" cy="1619984"/>
          </a:xfrm>
          <a:prstGeom prst="line">
            <a:avLst/>
          </a:prstGeom>
          <a:ln w="22225" cap="rnd">
            <a:gradFill>
              <a:gsLst>
                <a:gs pos="0">
                  <a:schemeClr val="accent2"/>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sp>
        <p:nvSpPr>
          <p:cNvPr id="570" name="矩形 569"/>
          <p:cNvSpPr/>
          <p:nvPr/>
        </p:nvSpPr>
        <p:spPr>
          <a:xfrm>
            <a:off x="608013" y="5408613"/>
            <a:ext cx="407987" cy="2813050"/>
          </a:xfrm>
          <a:prstGeom prst="rect">
            <a:avLst/>
          </a:prstGeom>
          <a:gradFill flip="none" rotWithShape="1">
            <a:gsLst>
              <a:gs pos="0">
                <a:schemeClr val="accent1">
                  <a:alpha val="0"/>
                </a:schemeClr>
              </a:gs>
              <a:gs pos="99000">
                <a:schemeClr val="accent1">
                  <a:lumMod val="40000"/>
                  <a:lumOff val="60000"/>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cxnSp>
        <p:nvCxnSpPr>
          <p:cNvPr id="571" name="直接连接符 570"/>
          <p:cNvCxnSpPr/>
          <p:nvPr/>
        </p:nvCxnSpPr>
        <p:spPr>
          <a:xfrm>
            <a:off x="1187450" y="5348262"/>
            <a:ext cx="0" cy="1619984"/>
          </a:xfrm>
          <a:prstGeom prst="line">
            <a:avLst/>
          </a:prstGeom>
          <a:ln w="22225" cap="rnd">
            <a:gradFill>
              <a:gsLst>
                <a:gs pos="0">
                  <a:schemeClr val="accent1">
                    <a:lumMod val="40000"/>
                    <a:lumOff val="60000"/>
                  </a:schemeClr>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组合 6"/>
          <p:cNvGrpSpPr/>
          <p:nvPr/>
        </p:nvGrpSpPr>
        <p:grpSpPr bwMode="auto">
          <a:xfrm>
            <a:off x="0" y="0"/>
            <a:ext cx="12192000" cy="6858000"/>
            <a:chOff x="0" y="0"/>
            <a:chExt cx="12192000" cy="6858000"/>
          </a:xfrm>
        </p:grpSpPr>
        <p:pic>
          <p:nvPicPr>
            <p:cNvPr id="8" name="图片 7"/>
            <p:cNvPicPr>
              <a:picLocks noChangeAspect="1"/>
            </p:cNvPicPr>
            <p:nvPr/>
          </p:nvPicPr>
          <p:blipFill>
            <a:blip r:embed="rId2">
              <a:duotone>
                <a:schemeClr val="accent1">
                  <a:shade val="45000"/>
                  <a:satMod val="135000"/>
                </a:schemeClr>
                <a:prstClr val="white"/>
              </a:duotone>
            </a:blip>
            <a:srcRect/>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9" name="矩形 8"/>
            <p:cNvSpPr/>
            <p:nvPr/>
          </p:nvSpPr>
          <p:spPr>
            <a:xfrm>
              <a:off x="0" y="0"/>
              <a:ext cx="12192000" cy="6858000"/>
            </a:xfrm>
            <a:prstGeom prst="rect">
              <a:avLst/>
            </a:prstGeom>
            <a:gradFill>
              <a:gsLst>
                <a:gs pos="46000">
                  <a:schemeClr val="bg1"/>
                </a:gs>
                <a:gs pos="100000">
                  <a:schemeClr val="bg1">
                    <a:alpha val="4400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en-US" dirty="0">
                <a:solidFill>
                  <a:prstClr val="white"/>
                </a:solidFill>
                <a:latin typeface="Roboto" panose="02000000000000000000" charset="0"/>
                <a:ea typeface="思源黑体" panose="020F0502020204030204" charset="-122"/>
              </a:endParaRPr>
            </a:p>
          </p:txBody>
        </p:sp>
      </p:grpSp>
      <p:grpSp>
        <p:nvGrpSpPr>
          <p:cNvPr id="25602" name="组合 11"/>
          <p:cNvGrpSpPr/>
          <p:nvPr/>
        </p:nvGrpSpPr>
        <p:grpSpPr bwMode="auto">
          <a:xfrm>
            <a:off x="-1341438" y="5422900"/>
            <a:ext cx="8572501" cy="7046913"/>
            <a:chOff x="498475" y="4565253"/>
            <a:chExt cx="6807200" cy="5595939"/>
          </a:xfrm>
        </p:grpSpPr>
        <p:sp>
          <p:nvSpPr>
            <p:cNvPr id="2" name="任意多边形: 形状 1"/>
            <p:cNvSpPr/>
            <p:nvPr/>
          </p:nvSpPr>
          <p:spPr bwMode="auto">
            <a:xfrm>
              <a:off x="498475" y="4743053"/>
              <a:ext cx="6807200" cy="5418139"/>
            </a:xfrm>
            <a:custGeom>
              <a:avLst/>
              <a:gdLst>
                <a:gd name="connsiteX0" fmla="*/ 0 w 4479925"/>
                <a:gd name="connsiteY0" fmla="*/ 0 h 5418139"/>
                <a:gd name="connsiteX1" fmla="*/ 2239963 w 4479925"/>
                <a:gd name="connsiteY1" fmla="*/ 176442 h 5418139"/>
                <a:gd name="connsiteX2" fmla="*/ 4479925 w 4479925"/>
                <a:gd name="connsiteY2" fmla="*/ 0 h 5418139"/>
                <a:gd name="connsiteX3" fmla="*/ 4479925 w 4479925"/>
                <a:gd name="connsiteY3" fmla="*/ 2238376 h 5418139"/>
                <a:gd name="connsiteX4" fmla="*/ 4479925 w 4479925"/>
                <a:gd name="connsiteY4" fmla="*/ 3003321 h 5418139"/>
                <a:gd name="connsiteX5" fmla="*/ 4479925 w 4479925"/>
                <a:gd name="connsiteY5" fmla="*/ 5241697 h 5418139"/>
                <a:gd name="connsiteX6" fmla="*/ 2239963 w 4479925"/>
                <a:gd name="connsiteY6" fmla="*/ 5418139 h 5418139"/>
                <a:gd name="connsiteX7" fmla="*/ 0 w 4479925"/>
                <a:gd name="connsiteY7" fmla="*/ 5241697 h 5418139"/>
                <a:gd name="connsiteX8" fmla="*/ 0 w 4479925"/>
                <a:gd name="connsiteY8" fmla="*/ 3003321 h 5418139"/>
                <a:gd name="connsiteX9" fmla="*/ 0 w 4479925"/>
                <a:gd name="connsiteY9" fmla="*/ 2238376 h 5418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9925" h="5418139">
                  <a:moveTo>
                    <a:pt x="0" y="0"/>
                  </a:moveTo>
                  <a:cubicBezTo>
                    <a:pt x="0" y="97176"/>
                    <a:pt x="1002991" y="176442"/>
                    <a:pt x="2239963" y="176442"/>
                  </a:cubicBezTo>
                  <a:cubicBezTo>
                    <a:pt x="3477315" y="176442"/>
                    <a:pt x="4479925" y="97176"/>
                    <a:pt x="4479925" y="0"/>
                  </a:cubicBezTo>
                  <a:lnTo>
                    <a:pt x="4479925" y="2238376"/>
                  </a:lnTo>
                  <a:lnTo>
                    <a:pt x="4479925" y="3003321"/>
                  </a:lnTo>
                  <a:lnTo>
                    <a:pt x="4479925" y="5241697"/>
                  </a:lnTo>
                  <a:cubicBezTo>
                    <a:pt x="4479925" y="5339255"/>
                    <a:pt x="3477315" y="5418139"/>
                    <a:pt x="2239963" y="5418139"/>
                  </a:cubicBezTo>
                  <a:cubicBezTo>
                    <a:pt x="1002991" y="5418139"/>
                    <a:pt x="0" y="5339255"/>
                    <a:pt x="0" y="5241697"/>
                  </a:cubicBezTo>
                  <a:lnTo>
                    <a:pt x="0" y="3003321"/>
                  </a:lnTo>
                  <a:lnTo>
                    <a:pt x="0" y="2238376"/>
                  </a:lnTo>
                  <a:close/>
                </a:path>
              </a:pathLst>
            </a:custGeom>
            <a:gradFill flip="none" rotWithShape="1">
              <a:gsLst>
                <a:gs pos="0">
                  <a:schemeClr val="accent2">
                    <a:lumMod val="20000"/>
                    <a:lumOff val="80000"/>
                  </a:schemeClr>
                </a:gs>
                <a:gs pos="100000">
                  <a:schemeClr val="accent1">
                    <a:lumMod val="60000"/>
                    <a:lumOff val="40000"/>
                  </a:schemeClr>
                </a:gs>
                <a:gs pos="61000">
                  <a:schemeClr val="accent1"/>
                </a:gs>
                <a:gs pos="10000">
                  <a:schemeClr val="accent2">
                    <a:lumMod val="60000"/>
                    <a:lumOff val="40000"/>
                  </a:schemeClr>
                </a:gs>
              </a:gsLst>
              <a:lin ang="0" scaled="1"/>
              <a:tileRect/>
            </a:gradFill>
            <a:ln w="0">
              <a:noFill/>
              <a:prstDash val="solid"/>
              <a:round/>
            </a:ln>
            <a:effectLst>
              <a:innerShdw blurRad="622300">
                <a:schemeClr val="bg1">
                  <a:alpha val="71000"/>
                </a:schemeClr>
              </a:innerShdw>
            </a:effectLst>
          </p:spPr>
          <p:txBody>
            <a:bodyPr/>
            <a:lstStyle/>
            <a:p>
              <a:pPr eaLnBrk="1" fontAlgn="auto" hangingPunct="1">
                <a:spcBef>
                  <a:spcPts val="0"/>
                </a:spcBef>
                <a:spcAft>
                  <a:spcPts val="0"/>
                </a:spcAft>
                <a:defRPr/>
              </a:pPr>
              <a:endParaRPr lang="zh-CN" altLang="en-US">
                <a:solidFill>
                  <a:prstClr val="black"/>
                </a:solidFill>
                <a:latin typeface="HarmonyOS Sans SC" panose="00000800000000000000" charset="-122"/>
                <a:ea typeface="HarmonyOS Sans SC" panose="00000800000000000000" charset="-122"/>
                <a:cs typeface="+mn-cs"/>
              </a:endParaRPr>
            </a:p>
          </p:txBody>
        </p:sp>
        <p:sp>
          <p:nvSpPr>
            <p:cNvPr id="3" name="Oval 6"/>
            <p:cNvSpPr>
              <a:spLocks noChangeArrowheads="1"/>
            </p:cNvSpPr>
            <p:nvPr/>
          </p:nvSpPr>
          <p:spPr bwMode="auto">
            <a:xfrm>
              <a:off x="498475" y="4565253"/>
              <a:ext cx="6807200" cy="354013"/>
            </a:xfrm>
            <a:prstGeom prst="ellipse">
              <a:avLst/>
            </a:prstGeom>
            <a:gradFill flip="none" rotWithShape="1">
              <a:gsLst>
                <a:gs pos="0">
                  <a:schemeClr val="accent2">
                    <a:lumMod val="40000"/>
                    <a:lumOff val="60000"/>
                  </a:schemeClr>
                </a:gs>
                <a:gs pos="94000">
                  <a:schemeClr val="accent1">
                    <a:lumMod val="40000"/>
                    <a:lumOff val="60000"/>
                  </a:schemeClr>
                </a:gs>
              </a:gsLst>
              <a:lin ang="0" scaled="1"/>
              <a:tileRect/>
            </a:gradFill>
            <a:ln w="15875">
              <a:gradFill>
                <a:gsLst>
                  <a:gs pos="0">
                    <a:schemeClr val="bg1">
                      <a:alpha val="0"/>
                    </a:schemeClr>
                  </a:gs>
                  <a:gs pos="100000">
                    <a:schemeClr val="bg1"/>
                  </a:gs>
                </a:gsLst>
                <a:lin ang="5400000" scaled="1"/>
              </a:gradFill>
              <a:prstDash val="solid"/>
              <a:round/>
            </a:ln>
            <a:effectLst>
              <a:innerShdw blurRad="393700">
                <a:schemeClr val="bg1"/>
              </a:innerShdw>
            </a:effectLst>
          </p:spPr>
          <p:txBody>
            <a:bodyPr/>
            <a:lstStyle/>
            <a:p>
              <a:pPr eaLnBrk="1" fontAlgn="auto" hangingPunct="1">
                <a:spcBef>
                  <a:spcPts val="0"/>
                </a:spcBef>
                <a:spcAft>
                  <a:spcPts val="0"/>
                </a:spcAft>
                <a:defRPr/>
              </a:pPr>
              <a:endParaRPr lang="zh-CN" altLang="en-US">
                <a:solidFill>
                  <a:prstClr val="black"/>
                </a:solidFill>
                <a:latin typeface="HarmonyOS Sans SC" panose="00000800000000000000" charset="-122"/>
                <a:ea typeface="HarmonyOS Sans SC" panose="00000800000000000000" charset="-122"/>
                <a:cs typeface="+mn-cs"/>
              </a:endParaRPr>
            </a:p>
          </p:txBody>
        </p:sp>
      </p:grpSp>
      <p:pic>
        <p:nvPicPr>
          <p:cNvPr id="11" name="图片 10"/>
          <p:cNvPicPr>
            <a:picLocks noChangeAspect="1"/>
          </p:cNvPicPr>
          <p:nvPr/>
        </p:nvPicPr>
        <p:blipFill>
          <a:blip r:embed="rId3"/>
          <a:stretch>
            <a:fillRect/>
          </a:stretch>
        </p:blipFill>
        <p:spPr>
          <a:xfrm>
            <a:off x="501349" y="895577"/>
            <a:ext cx="5656176" cy="4593171"/>
          </a:xfrm>
          <a:prstGeom prst="rect">
            <a:avLst/>
          </a:prstGeom>
          <a:effectLst>
            <a:outerShdw blurRad="762000" dist="228600" dir="10800000" algn="r" rotWithShape="0">
              <a:srgbClr val="093DB6">
                <a:alpha val="28000"/>
              </a:srgbClr>
            </a:outerShdw>
            <a:reflection blurRad="6350" stA="52000" endA="300" endPos="17000" dist="127000" dir="5400000" sy="-100000" algn="bl" rotWithShape="0"/>
          </a:effectLst>
          <a:scene3d>
            <a:camera prst="perspectiveRight">
              <a:rot lat="0" lon="20099983" rev="0"/>
            </a:camera>
            <a:lightRig rig="threePt" dir="t"/>
          </a:scene3d>
        </p:spPr>
      </p:pic>
      <p:sp>
        <p:nvSpPr>
          <p:cNvPr id="24" name="文本框 23"/>
          <p:cNvSpPr txBox="1"/>
          <p:nvPr/>
        </p:nvSpPr>
        <p:spPr>
          <a:xfrm>
            <a:off x="6407149" y="3557386"/>
            <a:ext cx="5361824" cy="954107"/>
          </a:xfrm>
          <a:prstGeom prst="rect">
            <a:avLst/>
          </a:prstGeom>
          <a:noFill/>
        </p:spPr>
        <p:txBody>
          <a:bodyPr>
            <a:spAutoFit/>
          </a:bodyPr>
          <a:lstStyle/>
          <a:p>
            <a:pPr algn="r" eaLnBrk="1" fontAlgn="auto" hangingPunct="1">
              <a:spcBef>
                <a:spcPts val="0"/>
              </a:spcBef>
              <a:spcAft>
                <a:spcPts val="0"/>
              </a:spcAft>
              <a:defRPr/>
            </a:pPr>
            <a:r>
              <a:rPr lang="zh-CN" altLang="en-US" sz="24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rPr>
              <a:t>全区科技服务业总收入排名全市第二</a:t>
            </a:r>
            <a:endParaRPr lang="en-US" altLang="zh-CN" sz="24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endParaRPr>
          </a:p>
          <a:p>
            <a:pPr algn="r" eaLnBrk="1" fontAlgn="auto" hangingPunct="1">
              <a:spcBef>
                <a:spcPts val="0"/>
              </a:spcBef>
              <a:spcAft>
                <a:spcPts val="0"/>
              </a:spcAft>
              <a:defRPr/>
            </a:pPr>
            <a:r>
              <a:rPr lang="en-US" altLang="zh-CN" sz="16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rPr>
              <a:t>The district ranks second in total income from the technology service sector in Beijing.</a:t>
            </a:r>
          </a:p>
        </p:txBody>
      </p:sp>
      <p:sp>
        <p:nvSpPr>
          <p:cNvPr id="25" name="文本框 24"/>
          <p:cNvSpPr txBox="1"/>
          <p:nvPr/>
        </p:nvSpPr>
        <p:spPr>
          <a:xfrm>
            <a:off x="6096000" y="4669157"/>
            <a:ext cx="5564148" cy="1077218"/>
          </a:xfrm>
          <a:prstGeom prst="rect">
            <a:avLst/>
          </a:prstGeom>
          <a:noFill/>
        </p:spPr>
        <p:txBody>
          <a:bodyPr>
            <a:spAutoFit/>
          </a:bodyPr>
          <a:lstStyle/>
          <a:p>
            <a:pPr algn="r" eaLnBrk="1" fontAlgn="auto" hangingPunct="1">
              <a:spcBef>
                <a:spcPts val="0"/>
              </a:spcBef>
              <a:spcAft>
                <a:spcPts val="0"/>
              </a:spcAft>
              <a:defRPr/>
            </a:pPr>
            <a:r>
              <a:rPr lang="zh-CN" altLang="en-US" sz="24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rPr>
              <a:t>地均产出率排名全市第二</a:t>
            </a:r>
            <a:endParaRPr lang="en-US" altLang="zh-CN" sz="24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endParaRPr>
          </a:p>
          <a:p>
            <a:pPr algn="r" eaLnBrk="1" fontAlgn="auto" hangingPunct="1">
              <a:spcBef>
                <a:spcPts val="0"/>
              </a:spcBef>
              <a:spcAft>
                <a:spcPts val="0"/>
              </a:spcAft>
              <a:defRPr/>
            </a:pPr>
            <a:r>
              <a:rPr lang="en-US" altLang="zh-CN" sz="16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rPr>
              <a:t>Its per-area output is also second among all districts.</a:t>
            </a:r>
          </a:p>
          <a:p>
            <a:pPr algn="r" eaLnBrk="1" fontAlgn="auto" hangingPunct="1">
              <a:spcBef>
                <a:spcPts val="0"/>
              </a:spcBef>
              <a:spcAft>
                <a:spcPts val="0"/>
              </a:spcAft>
              <a:defRPr/>
            </a:pPr>
            <a:endParaRPr lang="zh-CN" altLang="en-US" sz="2400" dirty="0">
              <a:gradFill flip="none" rotWithShape="1">
                <a:gsLst>
                  <a:gs pos="67000">
                    <a:srgbClr val="CE9508"/>
                  </a:gs>
                  <a:gs pos="0">
                    <a:srgbClr val="FBE19D">
                      <a:lumMod val="72000"/>
                    </a:srgbClr>
                  </a:gs>
                </a:gsLst>
                <a:lin ang="0" scaled="1"/>
                <a:tileRect/>
              </a:gradFill>
              <a:latin typeface="思源黑体" panose="020F0502020204030204" charset="-122"/>
              <a:ea typeface="思源黑体" panose="020F0502020204030204" charset="-122"/>
              <a:cs typeface="+mn-cs"/>
            </a:endParaRPr>
          </a:p>
        </p:txBody>
      </p:sp>
      <p:grpSp>
        <p:nvGrpSpPr>
          <p:cNvPr id="30" name="组合 29"/>
          <p:cNvGrpSpPr/>
          <p:nvPr/>
        </p:nvGrpSpPr>
        <p:grpSpPr bwMode="auto">
          <a:xfrm>
            <a:off x="2427288" y="1141413"/>
            <a:ext cx="9367837" cy="2051050"/>
            <a:chOff x="2427320" y="1142206"/>
            <a:chExt cx="9367975" cy="2049956"/>
          </a:xfrm>
        </p:grpSpPr>
        <p:grpSp>
          <p:nvGrpSpPr>
            <p:cNvPr id="25607" name="组合 20"/>
            <p:cNvGrpSpPr/>
            <p:nvPr/>
          </p:nvGrpSpPr>
          <p:grpSpPr bwMode="auto">
            <a:xfrm>
              <a:off x="2427320" y="1478380"/>
              <a:ext cx="4386230" cy="1713782"/>
              <a:chOff x="2478658" y="1564257"/>
              <a:chExt cx="4386230" cy="1713782"/>
            </a:xfrm>
          </p:grpSpPr>
          <p:sp>
            <p:nvSpPr>
              <p:cNvPr id="14" name="椭圆 13"/>
              <p:cNvSpPr/>
              <p:nvPr/>
            </p:nvSpPr>
            <p:spPr>
              <a:xfrm>
                <a:off x="2478658" y="3106680"/>
                <a:ext cx="171453" cy="171359"/>
              </a:xfrm>
              <a:prstGeom prst="ellipse">
                <a:avLst/>
              </a:prstGeom>
              <a:gradFill>
                <a:gsLst>
                  <a:gs pos="0">
                    <a:schemeClr val="accent2"/>
                  </a:gs>
                  <a:gs pos="67000">
                    <a:schemeClr val="accent1"/>
                  </a:gs>
                </a:gsLst>
                <a:lin ang="2700000" scaled="1"/>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charset="0"/>
                  <a:ea typeface="思源黑体" panose="020F0502020204030204" charset="-122"/>
                </a:endParaRPr>
              </a:p>
            </p:txBody>
          </p:sp>
          <p:cxnSp>
            <p:nvCxnSpPr>
              <p:cNvPr id="16" name="直接连接符 15"/>
              <p:cNvCxnSpPr>
                <a:stCxn id="14" idx="7"/>
              </p:cNvCxnSpPr>
              <p:nvPr/>
            </p:nvCxnSpPr>
            <p:spPr>
              <a:xfrm flipV="1">
                <a:off x="2624710" y="1577147"/>
                <a:ext cx="3613204" cy="155492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4" idx="7"/>
              </p:cNvCxnSpPr>
              <p:nvPr/>
            </p:nvCxnSpPr>
            <p:spPr>
              <a:xfrm>
                <a:off x="6237914" y="1564454"/>
                <a:ext cx="627071" cy="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grpSp>
        <p:sp>
          <p:nvSpPr>
            <p:cNvPr id="26" name="矩形 13"/>
            <p:cNvSpPr/>
            <p:nvPr/>
          </p:nvSpPr>
          <p:spPr>
            <a:xfrm>
              <a:off x="7016261" y="1142206"/>
              <a:ext cx="4779034" cy="2049956"/>
            </a:xfrm>
            <a:prstGeom prst="roundRect">
              <a:avLst>
                <a:gd name="adj" fmla="val 5540"/>
              </a:avLst>
            </a:prstGeom>
            <a:gradFill flip="none" rotWithShape="1">
              <a:gsLst>
                <a:gs pos="0">
                  <a:schemeClr val="accent2">
                    <a:lumMod val="10000"/>
                    <a:lumOff val="90000"/>
                  </a:schemeClr>
                </a:gs>
                <a:gs pos="62000">
                  <a:schemeClr val="accent1">
                    <a:lumMod val="10000"/>
                    <a:lumOff val="90000"/>
                  </a:schemeClr>
                </a:gs>
              </a:gsLst>
              <a:lin ang="2700000" scaled="1"/>
              <a:tileRect/>
            </a:gradFill>
            <a:ln w="6350" cap="flat" cmpd="sng" algn="ctr">
              <a:gradFill flip="none" rotWithShape="1">
                <a:gsLst>
                  <a:gs pos="0">
                    <a:schemeClr val="accent2">
                      <a:lumMod val="60000"/>
                      <a:lumOff val="40000"/>
                    </a:schemeClr>
                  </a:gs>
                  <a:gs pos="64000">
                    <a:schemeClr val="accent1">
                      <a:lumMod val="60000"/>
                      <a:lumOff val="40000"/>
                    </a:schemeClr>
                  </a:gs>
                </a:gsLst>
                <a:lin ang="2700000" scaled="1"/>
                <a:tileRect/>
              </a:gradFill>
              <a:prstDash val="solid"/>
              <a:miter lim="800000"/>
            </a:ln>
            <a:effectLst/>
          </p:spPr>
          <p:txBody>
            <a:bodyPr anchor="ctr"/>
            <a:lstStyle/>
            <a:p>
              <a:pPr algn="ctr" eaLnBrk="1" fontAlgn="auto" hangingPunct="1">
                <a:spcBef>
                  <a:spcPts val="0"/>
                </a:spcBef>
                <a:spcAft>
                  <a:spcPts val="0"/>
                </a:spcAft>
                <a:defRPr/>
              </a:pPr>
              <a:endParaRPr lang="zh-CN" altLang="en-US" kern="0" dirty="0">
                <a:solidFill>
                  <a:prstClr val="white"/>
                </a:solidFill>
                <a:latin typeface="Roboto" panose="02000000000000000000" charset="0"/>
                <a:ea typeface="思源黑体" panose="020F0502020204030204" charset="-122"/>
                <a:cs typeface="+mn-cs"/>
              </a:endParaRPr>
            </a:p>
          </p:txBody>
        </p:sp>
        <p:sp>
          <p:nvSpPr>
            <p:cNvPr id="23" name="文本框 22"/>
            <p:cNvSpPr txBox="1"/>
            <p:nvPr/>
          </p:nvSpPr>
          <p:spPr>
            <a:xfrm>
              <a:off x="7122233" y="1230755"/>
              <a:ext cx="4508740" cy="1869679"/>
            </a:xfrm>
            <a:prstGeom prst="rect">
              <a:avLst/>
            </a:prstGeom>
            <a:noFill/>
          </p:spPr>
          <p:txBody>
            <a:bodyPr>
              <a:spAutoFit/>
            </a:bodyPr>
            <a:lstStyle/>
            <a:p>
              <a:pPr eaLnBrk="1" fontAlgn="auto" hangingPunct="1">
                <a:lnSpc>
                  <a:spcPts val="3200"/>
                </a:lnSpc>
                <a:spcBef>
                  <a:spcPts val="0"/>
                </a:spcBef>
                <a:spcAft>
                  <a:spcPts val="0"/>
                </a:spcAft>
                <a:defRPr/>
              </a:pPr>
              <a:r>
                <a:rPr lang="zh-CN" altLang="en-US" sz="24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中关村西城园是中关村国家自主创新示范区“一区十六园”之一</a:t>
              </a:r>
              <a:endParaRPr lang="en-US" altLang="zh-CN" sz="24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lnSpc>
                  <a:spcPts val="1900"/>
                </a:lnSpc>
                <a:spcBef>
                  <a:spcPts val="0"/>
                </a:spcBef>
                <a:spcAft>
                  <a:spcPts val="0"/>
                </a:spcAft>
                <a:defRPr/>
              </a:pPr>
              <a:r>
                <a:rPr lang="en-US" altLang="zh-CN" sz="14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The Xicheng Park of </a:t>
              </a:r>
              <a:r>
                <a:rPr lang="en-US" altLang="zh-CN" sz="1400" b="1" dirty="0" err="1">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Zhongguancun</a:t>
              </a:r>
              <a:r>
                <a:rPr lang="en-US" altLang="zh-CN" sz="14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 Science Park is one of the "One Zone and Sixteen Parks" in the </a:t>
              </a:r>
              <a:r>
                <a:rPr lang="en-US" altLang="zh-CN" sz="1400" b="1" dirty="0" err="1">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Zhongguancun</a:t>
              </a:r>
              <a:r>
                <a:rPr lang="en-US" altLang="zh-CN" sz="14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 National Independent Innovation Demonstration Zone</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组合 110"/>
          <p:cNvGrpSpPr/>
          <p:nvPr/>
        </p:nvGrpSpPr>
        <p:grpSpPr bwMode="auto">
          <a:xfrm>
            <a:off x="0" y="0"/>
            <a:ext cx="12192000" cy="6858000"/>
            <a:chOff x="0" y="0"/>
            <a:chExt cx="12192000" cy="6858000"/>
          </a:xfrm>
        </p:grpSpPr>
        <p:pic>
          <p:nvPicPr>
            <p:cNvPr id="109" name="图片 108"/>
            <p:cNvPicPr>
              <a:picLocks noChangeAspect="1"/>
            </p:cNvPicPr>
            <p:nvPr/>
          </p:nvPicPr>
          <p:blipFill>
            <a:blip r:embed="rId2">
              <a:duotone>
                <a:schemeClr val="accent1">
                  <a:shade val="45000"/>
                  <a:satMod val="135000"/>
                </a:schemeClr>
                <a:prstClr val="white"/>
              </a:duotone>
            </a:blip>
            <a:srcRect/>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0" name="矩形 109"/>
            <p:cNvSpPr/>
            <p:nvPr/>
          </p:nvSpPr>
          <p:spPr>
            <a:xfrm>
              <a:off x="0" y="0"/>
              <a:ext cx="12192000" cy="6858000"/>
            </a:xfrm>
            <a:prstGeom prst="rect">
              <a:avLst/>
            </a:prstGeom>
            <a:gradFill>
              <a:gsLst>
                <a:gs pos="46000">
                  <a:schemeClr val="bg1"/>
                </a:gs>
                <a:gs pos="100000">
                  <a:schemeClr val="bg1">
                    <a:alpha val="4400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en-US">
                <a:solidFill>
                  <a:prstClr val="white"/>
                </a:solidFill>
                <a:latin typeface="Roboto" panose="02000000000000000000" charset="0"/>
                <a:ea typeface="思源黑体" panose="020F0502020204030204" charset="-122"/>
              </a:endParaRPr>
            </a:p>
          </p:txBody>
        </p:sp>
      </p:grpSp>
      <p:grpSp>
        <p:nvGrpSpPr>
          <p:cNvPr id="26626" name="组合 2"/>
          <p:cNvGrpSpPr/>
          <p:nvPr/>
        </p:nvGrpSpPr>
        <p:grpSpPr bwMode="auto">
          <a:xfrm>
            <a:off x="4256088" y="941388"/>
            <a:ext cx="3641725" cy="5141912"/>
            <a:chOff x="4256775" y="1094959"/>
            <a:chExt cx="3641508" cy="5142274"/>
          </a:xfrm>
        </p:grpSpPr>
        <p:cxnSp>
          <p:nvCxnSpPr>
            <p:cNvPr id="4" name="直接连接符 3"/>
            <p:cNvCxnSpPr/>
            <p:nvPr/>
          </p:nvCxnSpPr>
          <p:spPr>
            <a:xfrm>
              <a:off x="4255187" y="4916152"/>
              <a:ext cx="0" cy="856291"/>
            </a:xfrm>
            <a:prstGeom prst="line">
              <a:avLst/>
            </a:prstGeom>
            <a:ln w="12700">
              <a:gradFill flip="none" rotWithShape="1">
                <a:gsLst>
                  <a:gs pos="0">
                    <a:schemeClr val="accent1">
                      <a:alpha val="45000"/>
                    </a:schemeClr>
                  </a:gs>
                  <a:gs pos="100000">
                    <a:schemeClr val="accent1">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255187" y="5487803"/>
              <a:ext cx="0" cy="426959"/>
            </a:xfrm>
            <a:prstGeom prst="line">
              <a:avLst/>
            </a:prstGeom>
            <a:ln w="9525">
              <a:gradFill flip="none" rotWithShape="1">
                <a:gsLst>
                  <a:gs pos="0">
                    <a:schemeClr val="accent1"/>
                  </a:gs>
                  <a:gs pos="100000">
                    <a:schemeClr val="accent1">
                      <a:alpha val="0"/>
                    </a:schemeClr>
                  </a:gs>
                </a:gsLst>
                <a:lin ang="5400000" scaled="1"/>
                <a:tileRect/>
              </a:gradFill>
              <a:prstDash val="sysDot"/>
            </a:ln>
          </p:spPr>
          <p:style>
            <a:lnRef idx="1">
              <a:schemeClr val="accent1"/>
            </a:lnRef>
            <a:fillRef idx="0">
              <a:schemeClr val="accent1"/>
            </a:fillRef>
            <a:effectRef idx="0">
              <a:schemeClr val="accent1"/>
            </a:effectRef>
            <a:fontRef idx="minor">
              <a:schemeClr val="tx1"/>
            </a:fontRef>
          </p:style>
        </p:cxnSp>
        <p:sp>
          <p:nvSpPr>
            <p:cNvPr id="26649" name="矩形 6"/>
            <p:cNvSpPr>
              <a:spLocks noChangeArrowheads="1"/>
            </p:cNvSpPr>
            <p:nvPr/>
          </p:nvSpPr>
          <p:spPr bwMode="auto">
            <a:xfrm>
              <a:off x="4502822" y="1510913"/>
              <a:ext cx="3152587" cy="4245274"/>
            </a:xfrm>
            <a:prstGeom prst="rect">
              <a:avLst/>
            </a:prstGeom>
            <a:solidFill>
              <a:srgbClr val="000000"/>
            </a:solidFill>
            <a:ln w="12700" algn="ctr">
              <a:solidFill>
                <a:srgbClr val="2F528F"/>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685800" indent="-22860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endParaRPr lang="zh-CN" altLang="en-US" sz="1800">
                <a:solidFill>
                  <a:srgbClr val="FFFFFF"/>
                </a:solidFill>
                <a:latin typeface="方圆等线体" panose="03000500000000000000" charset="-122"/>
                <a:ea typeface="方圆等线体" panose="03000500000000000000" charset="-122"/>
              </a:endParaRPr>
            </a:p>
          </p:txBody>
        </p:sp>
        <p:pic>
          <p:nvPicPr>
            <p:cNvPr id="26650" name="图片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775" y="1094959"/>
              <a:ext cx="3641508" cy="514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644" y="1603609"/>
              <a:ext cx="3083771" cy="412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文本框 1"/>
          <p:cNvSpPr txBox="1"/>
          <p:nvPr/>
        </p:nvSpPr>
        <p:spPr>
          <a:xfrm>
            <a:off x="4284190" y="157241"/>
            <a:ext cx="3623621" cy="892552"/>
          </a:xfrm>
          <a:prstGeom prst="rect">
            <a:avLst/>
          </a:prstGeom>
          <a:noFill/>
        </p:spPr>
        <p:txBody>
          <a:bodyPr wrap="none">
            <a:spAutoFit/>
          </a:bodyPr>
          <a:lstStyle/>
          <a:p>
            <a:pPr algn="ctr" eaLnBrk="1" fontAlgn="auto" hangingPunct="1">
              <a:spcBef>
                <a:spcPts val="0"/>
              </a:spcBef>
              <a:spcAft>
                <a:spcPts val="0"/>
              </a:spcAft>
              <a:defRPr/>
            </a:pPr>
            <a:r>
              <a:rPr lang="zh-CN" altLang="en-US" sz="32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园区总体情况</a:t>
            </a:r>
            <a:endParaRPr lang="en-US" altLang="zh-CN" sz="32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algn="ctr" eaLnBrk="1" fontAlgn="auto" hangingPunct="1">
              <a:spcBef>
                <a:spcPts val="0"/>
              </a:spcBef>
              <a:spcAft>
                <a:spcPts val="0"/>
              </a:spcAft>
              <a:defRPr/>
            </a:pPr>
            <a:r>
              <a:rPr lang="en-US" altLang="zh-CN" sz="2000"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Overall Situation of the Park</a:t>
            </a:r>
          </a:p>
        </p:txBody>
      </p:sp>
      <p:grpSp>
        <p:nvGrpSpPr>
          <p:cNvPr id="5" name="组合 4"/>
          <p:cNvGrpSpPr/>
          <p:nvPr/>
        </p:nvGrpSpPr>
        <p:grpSpPr bwMode="auto">
          <a:xfrm>
            <a:off x="-36513" y="1652588"/>
            <a:ext cx="4435476" cy="4032250"/>
            <a:chOff x="39258" y="1759748"/>
            <a:chExt cx="4436586" cy="4032405"/>
          </a:xfrm>
        </p:grpSpPr>
        <p:sp>
          <p:nvSpPr>
            <p:cNvPr id="10" name="文本框 9"/>
            <p:cNvSpPr txBox="1"/>
            <p:nvPr/>
          </p:nvSpPr>
          <p:spPr>
            <a:xfrm>
              <a:off x="76200" y="1759748"/>
              <a:ext cx="4365341" cy="615553"/>
            </a:xfrm>
            <a:prstGeom prst="rect">
              <a:avLst/>
            </a:prstGeom>
            <a:noFill/>
          </p:spPr>
          <p:txBody>
            <a:bodyPr>
              <a:spAutoFit/>
            </a:bodyPr>
            <a:lstStyle/>
            <a:p>
              <a:pPr algn="ctr" eaLnBrk="1" fontAlgn="auto" hangingPunct="1">
                <a:spcBef>
                  <a:spcPts val="0"/>
                </a:spcBef>
                <a:spcAft>
                  <a:spcPts val="0"/>
                </a:spcAft>
                <a:defRPr/>
              </a:pPr>
              <a:r>
                <a:rPr lang="zh-CN" altLang="en-US"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国家级金融科技示范区</a:t>
              </a:r>
              <a:endParaRPr lang="en-US" altLang="zh-CN"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National Fintech Demonstration Zone</a:t>
              </a:r>
            </a:p>
          </p:txBody>
        </p:sp>
        <p:sp>
          <p:nvSpPr>
            <p:cNvPr id="11" name="文本框 10"/>
            <p:cNvSpPr txBox="1"/>
            <p:nvPr/>
          </p:nvSpPr>
          <p:spPr>
            <a:xfrm>
              <a:off x="63572" y="2560100"/>
              <a:ext cx="4399644" cy="830997"/>
            </a:xfrm>
            <a:prstGeom prst="rect">
              <a:avLst/>
            </a:prstGeom>
            <a:noFill/>
          </p:spPr>
          <p:txBody>
            <a:bodyPr>
              <a:spAutoFit/>
            </a:bodyPr>
            <a:lstStyle/>
            <a:p>
              <a:pPr algn="ctr" eaLnBrk="1" fontAlgn="auto" hangingPunct="1">
                <a:spcBef>
                  <a:spcPts val="0"/>
                </a:spcBef>
                <a:spcAft>
                  <a:spcPts val="0"/>
                </a:spcAft>
                <a:defRPr/>
              </a:pPr>
              <a:r>
                <a:rPr lang="zh-CN" altLang="en-US"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国家级文化和科技融合示范基地</a:t>
              </a:r>
              <a:endParaRPr lang="en-US" altLang="zh-CN"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National Demonstration Base for the Integration of Culture and Technology</a:t>
              </a:r>
            </a:p>
          </p:txBody>
        </p:sp>
        <p:sp>
          <p:nvSpPr>
            <p:cNvPr id="12" name="文本框 11"/>
            <p:cNvSpPr txBox="1"/>
            <p:nvPr/>
          </p:nvSpPr>
          <p:spPr>
            <a:xfrm>
              <a:off x="76200" y="3575896"/>
              <a:ext cx="4399644" cy="615553"/>
            </a:xfrm>
            <a:prstGeom prst="rect">
              <a:avLst/>
            </a:prstGeom>
            <a:noFill/>
          </p:spPr>
          <p:txBody>
            <a:bodyPr>
              <a:spAutoFit/>
            </a:bodyPr>
            <a:lstStyle/>
            <a:p>
              <a:pPr algn="ctr" eaLnBrk="1" fontAlgn="auto" hangingPunct="1">
                <a:spcBef>
                  <a:spcPts val="0"/>
                </a:spcBef>
                <a:spcAft>
                  <a:spcPts val="0"/>
                </a:spcAft>
                <a:defRPr/>
              </a:pPr>
              <a:r>
                <a:rPr lang="zh-CN" altLang="en-US"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中国北京出版创意产业园区</a:t>
              </a:r>
              <a:endParaRPr lang="en-US" altLang="zh-CN"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China Beijing Publishing Creative Industry Park</a:t>
              </a:r>
            </a:p>
          </p:txBody>
        </p:sp>
        <p:sp>
          <p:nvSpPr>
            <p:cNvPr id="36" name="文本框 35"/>
            <p:cNvSpPr txBox="1"/>
            <p:nvPr/>
          </p:nvSpPr>
          <p:spPr>
            <a:xfrm>
              <a:off x="39258" y="4376248"/>
              <a:ext cx="4423957" cy="615553"/>
            </a:xfrm>
            <a:prstGeom prst="rect">
              <a:avLst/>
            </a:prstGeom>
            <a:noFill/>
          </p:spPr>
          <p:txBody>
            <a:bodyPr>
              <a:spAutoFit/>
            </a:bodyPr>
            <a:lstStyle/>
            <a:p>
              <a:pPr algn="ctr" eaLnBrk="1" fontAlgn="auto" hangingPunct="1">
                <a:spcBef>
                  <a:spcPts val="0"/>
                </a:spcBef>
                <a:spcAft>
                  <a:spcPts val="0"/>
                </a:spcAft>
                <a:defRPr/>
              </a:pPr>
              <a:r>
                <a:rPr lang="zh-CN" altLang="en-US"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北京“设计之都”核心区</a:t>
              </a:r>
              <a:endParaRPr lang="en-US" altLang="zh-CN"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The core area of the "design capital" of Beijing</a:t>
              </a:r>
            </a:p>
          </p:txBody>
        </p:sp>
        <p:sp>
          <p:nvSpPr>
            <p:cNvPr id="40" name="文本框 39"/>
            <p:cNvSpPr txBox="1"/>
            <p:nvPr/>
          </p:nvSpPr>
          <p:spPr>
            <a:xfrm>
              <a:off x="327054" y="5176600"/>
              <a:ext cx="4006225" cy="615553"/>
            </a:xfrm>
            <a:prstGeom prst="rect">
              <a:avLst/>
            </a:prstGeom>
            <a:noFill/>
          </p:spPr>
          <p:txBody>
            <a:bodyPr>
              <a:spAutoFit/>
            </a:bodyPr>
            <a:lstStyle/>
            <a:p>
              <a:pPr algn="ctr" eaLnBrk="1" fontAlgn="auto" hangingPunct="1">
                <a:spcBef>
                  <a:spcPts val="0"/>
                </a:spcBef>
                <a:spcAft>
                  <a:spcPts val="0"/>
                </a:spcAft>
                <a:defRPr/>
              </a:pPr>
              <a:r>
                <a:rPr lang="en-US" altLang="zh-CN"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11</a:t>
              </a:r>
              <a:r>
                <a:rPr lang="zh-CN" altLang="en-US"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家科技企业孵化机构</a:t>
              </a:r>
              <a:endParaRPr lang="en-US" altLang="zh-CN" sz="2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en-US"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Incubators for 11 technology companies</a:t>
              </a:r>
            </a:p>
          </p:txBody>
        </p:sp>
      </p:grpSp>
      <p:sp>
        <p:nvSpPr>
          <p:cNvPr id="20" name="矩形: 圆角 19"/>
          <p:cNvSpPr/>
          <p:nvPr/>
        </p:nvSpPr>
        <p:spPr>
          <a:xfrm>
            <a:off x="8667600" y="1357313"/>
            <a:ext cx="2413150" cy="923359"/>
          </a:xfrm>
          <a:prstGeom prst="roundRect">
            <a:avLst>
              <a:gd name="adj" fmla="val 50000"/>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grpSp>
        <p:nvGrpSpPr>
          <p:cNvPr id="9" name="组合 8"/>
          <p:cNvGrpSpPr/>
          <p:nvPr/>
        </p:nvGrpSpPr>
        <p:grpSpPr bwMode="auto">
          <a:xfrm>
            <a:off x="8434388" y="2595563"/>
            <a:ext cx="2941637" cy="3563937"/>
            <a:chOff x="8433602" y="2595979"/>
            <a:chExt cx="2941959" cy="3564143"/>
          </a:xfrm>
        </p:grpSpPr>
        <p:sp>
          <p:nvSpPr>
            <p:cNvPr id="27" name="文本框 26"/>
            <p:cNvSpPr txBox="1"/>
            <p:nvPr/>
          </p:nvSpPr>
          <p:spPr>
            <a:xfrm>
              <a:off x="9196697" y="2595979"/>
              <a:ext cx="1415772" cy="738664"/>
            </a:xfrm>
            <a:prstGeom prst="rect">
              <a:avLst/>
            </a:prstGeom>
            <a:noFill/>
          </p:spPr>
          <p:txBody>
            <a:bodyPr wrap="none">
              <a:spAutoFit/>
            </a:bodyPr>
            <a:lstStyle/>
            <a:p>
              <a:pPr algn="ctr" eaLnBrk="1" fontAlgn="auto" hangingPunct="1">
                <a:spcBef>
                  <a:spcPts val="0"/>
                </a:spcBef>
                <a:spcAft>
                  <a:spcPts val="0"/>
                </a:spcAft>
                <a:defRPr/>
              </a:pPr>
              <a:r>
                <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金融科技</a:t>
              </a:r>
              <a:endParaRPr lang="en-US" altLang="zh-CN"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Fintech</a:t>
              </a:r>
            </a:p>
          </p:txBody>
        </p:sp>
        <p:sp>
          <p:nvSpPr>
            <p:cNvPr id="37" name="十字形 36"/>
            <p:cNvSpPr/>
            <p:nvPr/>
          </p:nvSpPr>
          <p:spPr>
            <a:xfrm>
              <a:off x="9665691" y="3424697"/>
              <a:ext cx="411759" cy="411759"/>
            </a:xfrm>
            <a:prstGeom prst="plus">
              <a:avLst>
                <a:gd name="adj" fmla="val 37946"/>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solidFill>
                  <a:prstClr val="white"/>
                </a:solidFill>
                <a:latin typeface="思源宋体 CN" panose="02020400000000000000" charset="-122"/>
                <a:ea typeface="思源宋体 CN" panose="02020400000000000000" charset="-122"/>
              </a:endParaRPr>
            </a:p>
          </p:txBody>
        </p:sp>
        <p:sp>
          <p:nvSpPr>
            <p:cNvPr id="39" name="文本框 38"/>
            <p:cNvSpPr txBox="1"/>
            <p:nvPr/>
          </p:nvSpPr>
          <p:spPr>
            <a:xfrm>
              <a:off x="8860066" y="4023743"/>
              <a:ext cx="2089033" cy="738664"/>
            </a:xfrm>
            <a:prstGeom prst="rect">
              <a:avLst/>
            </a:prstGeom>
            <a:noFill/>
          </p:spPr>
          <p:txBody>
            <a:bodyPr wrap="none">
              <a:spAutoFit/>
            </a:bodyPr>
            <a:lstStyle/>
            <a:p>
              <a:pPr algn="ctr" eaLnBrk="1" fontAlgn="auto" hangingPunct="1">
                <a:spcBef>
                  <a:spcPts val="0"/>
                </a:spcBef>
                <a:spcAft>
                  <a:spcPts val="0"/>
                </a:spcAft>
                <a:defRPr/>
              </a:pPr>
              <a:r>
                <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数字经济</a:t>
              </a:r>
              <a:endParaRPr lang="en-US" altLang="zh-CN"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Digital Economy</a:t>
              </a:r>
              <a:endPar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p:txBody>
        </p:sp>
        <p:sp>
          <p:nvSpPr>
            <p:cNvPr id="46" name="文本框 45"/>
            <p:cNvSpPr txBox="1"/>
            <p:nvPr/>
          </p:nvSpPr>
          <p:spPr>
            <a:xfrm>
              <a:off x="8846440" y="4722601"/>
              <a:ext cx="2116285" cy="738664"/>
            </a:xfrm>
            <a:prstGeom prst="rect">
              <a:avLst/>
            </a:prstGeom>
            <a:noFill/>
          </p:spPr>
          <p:txBody>
            <a:bodyPr wrap="none">
              <a:spAutoFit/>
            </a:bodyPr>
            <a:lstStyle/>
            <a:p>
              <a:pPr algn="ctr" eaLnBrk="1" fontAlgn="auto" hangingPunct="1">
                <a:spcBef>
                  <a:spcPts val="0"/>
                </a:spcBef>
                <a:spcAft>
                  <a:spcPts val="0"/>
                </a:spcAft>
                <a:defRPr/>
              </a:pPr>
              <a:r>
                <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研发设计</a:t>
              </a:r>
              <a:endParaRPr lang="en-US" altLang="zh-CN"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R&amp;D and Design</a:t>
              </a:r>
            </a:p>
          </p:txBody>
        </p:sp>
        <p:sp>
          <p:nvSpPr>
            <p:cNvPr id="47" name="文本框 46"/>
            <p:cNvSpPr txBox="1"/>
            <p:nvPr/>
          </p:nvSpPr>
          <p:spPr>
            <a:xfrm>
              <a:off x="8433602" y="5421458"/>
              <a:ext cx="2941959" cy="738664"/>
            </a:xfrm>
            <a:prstGeom prst="rect">
              <a:avLst/>
            </a:prstGeom>
            <a:noFill/>
          </p:spPr>
          <p:txBody>
            <a:bodyPr wrap="none">
              <a:spAutoFit/>
            </a:bodyPr>
            <a:lstStyle/>
            <a:p>
              <a:pPr algn="ctr" eaLnBrk="1" fontAlgn="auto" hangingPunct="1">
                <a:spcBef>
                  <a:spcPts val="0"/>
                </a:spcBef>
                <a:spcAft>
                  <a:spcPts val="0"/>
                </a:spcAft>
                <a:defRPr/>
              </a:pPr>
              <a:r>
                <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文化科技</a:t>
              </a:r>
              <a:endParaRPr lang="en-US" altLang="zh-CN"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Culture and Technology</a:t>
              </a:r>
            </a:p>
          </p:txBody>
        </p:sp>
      </p:grpSp>
      <p:sp>
        <p:nvSpPr>
          <p:cNvPr id="13" name="文本框 12"/>
          <p:cNvSpPr txBox="1"/>
          <p:nvPr/>
        </p:nvSpPr>
        <p:spPr>
          <a:xfrm>
            <a:off x="6175340" y="1927209"/>
            <a:ext cx="994183" cy="615553"/>
          </a:xfrm>
          <a:prstGeom prst="rect">
            <a:avLst/>
          </a:prstGeom>
          <a:noFill/>
        </p:spPr>
        <p:txBody>
          <a:bodyPr wrap="none">
            <a:spAutoFit/>
          </a:bodyPr>
          <a:lstStyle/>
          <a:p>
            <a:pPr algn="ctr" eaLnBrk="1" fontAlgn="auto" hangingPunct="1">
              <a:spcBef>
                <a:spcPts val="0"/>
              </a:spcBef>
              <a:spcAft>
                <a:spcPts val="0"/>
              </a:spcAft>
              <a:defRPr/>
            </a:pPr>
            <a:r>
              <a:rPr lang="zh-CN" altLang="en-US" sz="20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德胜</a:t>
            </a:r>
            <a:endParaRPr lang="en-US" altLang="zh-CN" sz="20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400" b="1" dirty="0" err="1">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DeSheng</a:t>
            </a:r>
            <a:endParaRPr lang="zh-CN" altLang="en-US" sz="1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5099663" y="2914656"/>
            <a:ext cx="1024639" cy="646330"/>
          </a:xfrm>
          <a:prstGeom prst="rect">
            <a:avLst/>
          </a:prstGeom>
          <a:noFill/>
        </p:spPr>
        <p:txBody>
          <a:bodyPr wrap="none">
            <a:spAutoFit/>
          </a:bodyPr>
          <a:lstStyle/>
          <a:p>
            <a:pPr algn="ctr" eaLnBrk="1" fontAlgn="auto" hangingPunct="1">
              <a:spcBef>
                <a:spcPts val="0"/>
              </a:spcBef>
              <a:spcAft>
                <a:spcPts val="0"/>
              </a:spcAft>
              <a:defRPr/>
            </a:pPr>
            <a:r>
              <a:rPr lang="zh-CN" altLang="en-US" sz="20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北展</a:t>
            </a:r>
            <a:endParaRPr lang="en-US" altLang="zh-CN" sz="20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600" b="1" dirty="0" err="1">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BeiZhan</a:t>
            </a:r>
            <a:endParaRPr lang="zh-CN" altLang="en-US" sz="16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5869976" y="4383263"/>
            <a:ext cx="1149674" cy="646331"/>
          </a:xfrm>
          <a:prstGeom prst="rect">
            <a:avLst/>
          </a:prstGeom>
          <a:noFill/>
        </p:spPr>
        <p:txBody>
          <a:bodyPr wrap="none">
            <a:spAutoFit/>
          </a:bodyPr>
          <a:lstStyle/>
          <a:p>
            <a:pPr algn="ctr" eaLnBrk="1" fontAlgn="auto" hangingPunct="1">
              <a:spcBef>
                <a:spcPts val="0"/>
              </a:spcBef>
              <a:spcAft>
                <a:spcPts val="0"/>
              </a:spcAft>
              <a:defRPr/>
            </a:pPr>
            <a:r>
              <a:rPr lang="zh-CN" altLang="en-US" sz="20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广安</a:t>
            </a:r>
            <a:endParaRPr lang="en-US" altLang="zh-CN" sz="20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sz="1600" b="1" dirty="0" err="1">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GuangAn</a:t>
            </a:r>
            <a:endParaRPr lang="zh-CN" altLang="en-US" sz="16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p:txBody>
      </p:sp>
      <p:sp>
        <p:nvSpPr>
          <p:cNvPr id="16" name="文本框 15"/>
          <p:cNvSpPr txBox="1"/>
          <p:nvPr/>
        </p:nvSpPr>
        <p:spPr>
          <a:xfrm>
            <a:off x="3357149" y="6029544"/>
            <a:ext cx="5440759" cy="738663"/>
          </a:xfrm>
          <a:prstGeom prst="rect">
            <a:avLst/>
          </a:prstGeom>
          <a:noFill/>
        </p:spPr>
        <p:txBody>
          <a:bodyPr>
            <a:spAutoFit/>
          </a:bodyPr>
          <a:lstStyle/>
          <a:p>
            <a:pPr algn="ctr" eaLnBrk="1" fontAlgn="auto" hangingPunct="1">
              <a:spcBef>
                <a:spcPts val="0"/>
              </a:spcBef>
              <a:spcAft>
                <a:spcPts val="0"/>
              </a:spcAft>
              <a:defRPr/>
            </a:pPr>
            <a:r>
              <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政策区范围</a:t>
            </a:r>
            <a:r>
              <a:rPr lang="en-US" altLang="zh-CN"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10</a:t>
            </a:r>
            <a:r>
              <a:rPr lang="zh-CN" altLang="en-US"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平方公里</a:t>
            </a:r>
            <a:endParaRPr lang="en-US" altLang="zh-CN" sz="2400"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endParaRPr>
          </a:p>
          <a:p>
            <a:pPr algn="ctr" eaLnBrk="1" fontAlgn="auto" hangingPunct="1">
              <a:spcBef>
                <a:spcPts val="0"/>
              </a:spcBef>
              <a:spcAft>
                <a:spcPts val="0"/>
              </a:spcAft>
              <a:defRPr/>
            </a:pPr>
            <a:r>
              <a:rPr lang="en-US" altLang="zh-CN" b="1" dirty="0">
                <a:gradFill>
                  <a:gsLst>
                    <a:gs pos="100000">
                      <a:srgbClr val="1D78FA">
                        <a:lumMod val="75000"/>
                      </a:srgbClr>
                    </a:gs>
                    <a:gs pos="0">
                      <a:srgbClr val="1D78FA"/>
                    </a:gs>
                  </a:gsLst>
                  <a:lin ang="5400000" scaled="0"/>
                </a:gradFill>
                <a:effectLst>
                  <a:outerShdw blurRad="50800" dist="114300" dir="2700000" algn="tl" rotWithShape="0">
                    <a:prstClr val="white">
                      <a:alpha val="96000"/>
                    </a:prstClr>
                  </a:outerShdw>
                </a:effectLst>
                <a:latin typeface="微软雅黑" panose="020B0503020204020204" pitchFamily="34" charset="-122"/>
                <a:ea typeface="微软雅黑" panose="020B0503020204020204" pitchFamily="34" charset="-122"/>
                <a:cs typeface="+mn-cs"/>
              </a:rPr>
              <a:t>The area covered by the policy is 10 km²</a:t>
            </a:r>
          </a:p>
        </p:txBody>
      </p:sp>
      <p:sp>
        <p:nvSpPr>
          <p:cNvPr id="26635" name="文本框 6"/>
          <p:cNvSpPr txBox="1">
            <a:spLocks noChangeArrowheads="1"/>
          </p:cNvSpPr>
          <p:nvPr/>
        </p:nvSpPr>
        <p:spPr bwMode="auto">
          <a:xfrm>
            <a:off x="6659563" y="1465263"/>
            <a:ext cx="6324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r>
              <a:rPr lang="zh-CN" altLang="en-US" sz="1800" b="1" dirty="0">
                <a:solidFill>
                  <a:srgbClr val="FFFFFF"/>
                </a:solidFill>
                <a:latin typeface="思源宋体 CN" panose="02020400000000000000" pitchFamily="18" charset="-128"/>
                <a:ea typeface="思源宋体 CN" panose="02020400000000000000" pitchFamily="18" charset="-128"/>
              </a:rPr>
              <a:t>“</a:t>
            </a:r>
            <a:r>
              <a:rPr lang="en-US" altLang="zh-CN" sz="1800" b="1" dirty="0">
                <a:solidFill>
                  <a:srgbClr val="FFFFFF"/>
                </a:solidFill>
                <a:latin typeface="思源宋体 CN" panose="02020400000000000000" pitchFamily="18" charset="-128"/>
                <a:ea typeface="思源宋体 CN" panose="02020400000000000000" pitchFamily="18" charset="-128"/>
              </a:rPr>
              <a:t>1+3”</a:t>
            </a:r>
            <a:r>
              <a:rPr lang="zh-CN" altLang="en-US" sz="1800" b="1" dirty="0">
                <a:solidFill>
                  <a:srgbClr val="FFFFFF"/>
                </a:solidFill>
                <a:latin typeface="思源宋体 CN" panose="02020400000000000000" pitchFamily="18" charset="-128"/>
                <a:ea typeface="思源宋体 CN" panose="02020400000000000000" pitchFamily="18" charset="-128"/>
              </a:rPr>
              <a:t>产业</a:t>
            </a:r>
          </a:p>
        </p:txBody>
      </p:sp>
      <p:sp>
        <p:nvSpPr>
          <p:cNvPr id="26636" name="文本框 7"/>
          <p:cNvSpPr txBox="1">
            <a:spLocks noChangeArrowheads="1"/>
          </p:cNvSpPr>
          <p:nvPr/>
        </p:nvSpPr>
        <p:spPr bwMode="auto">
          <a:xfrm>
            <a:off x="6710363" y="1809750"/>
            <a:ext cx="6324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r>
              <a:rPr lang="zh-CN" altLang="en-US" sz="1800" b="1">
                <a:solidFill>
                  <a:srgbClr val="FFFFFF"/>
                </a:solidFill>
                <a:latin typeface="思源宋体 CN" panose="02020400000000000000" pitchFamily="18" charset="-128"/>
                <a:ea typeface="思源宋体 CN" panose="02020400000000000000" pitchFamily="18" charset="-128"/>
              </a:rPr>
              <a:t>“</a:t>
            </a:r>
            <a:r>
              <a:rPr lang="en-US" altLang="zh-CN" sz="1800" b="1">
                <a:solidFill>
                  <a:srgbClr val="FFFFFF"/>
                </a:solidFill>
                <a:latin typeface="思源宋体 CN" panose="02020400000000000000" pitchFamily="18" charset="-128"/>
                <a:ea typeface="思源宋体 CN" panose="02020400000000000000" pitchFamily="18" charset="-128"/>
              </a:rPr>
              <a:t>1+3”Industries</a:t>
            </a:r>
            <a:endParaRPr lang="zh-CN" altLang="en-US" sz="1800" b="1">
              <a:solidFill>
                <a:srgbClr val="FFFFFF"/>
              </a:solidFill>
              <a:latin typeface="思源宋体 CN" panose="02020400000000000000" pitchFamily="18" charset="-128"/>
              <a:ea typeface="思源宋体 CN" panose="02020400000000000000" pitchFamily="18"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弧形 292"/>
          <p:cNvSpPr/>
          <p:nvPr/>
        </p:nvSpPr>
        <p:spPr>
          <a:xfrm rot="17252310">
            <a:off x="3748594" y="1137766"/>
            <a:ext cx="4869422" cy="4869422"/>
          </a:xfrm>
          <a:prstGeom prst="arc">
            <a:avLst>
              <a:gd name="adj1" fmla="val 14222546"/>
              <a:gd name="adj2" fmla="val 17937335"/>
            </a:avLst>
          </a:prstGeom>
          <a:noFill/>
          <a:ln w="381000" cap="rnd">
            <a:gradFill flip="none" rotWithShape="1">
              <a:gsLst>
                <a:gs pos="0">
                  <a:srgbClr val="2C82EA">
                    <a:alpha val="0"/>
                  </a:srgbClr>
                </a:gs>
                <a:gs pos="89000">
                  <a:srgbClr val="285FF5">
                    <a:alpha val="85000"/>
                  </a:srgbClr>
                </a:gs>
              </a:gsLst>
              <a:lin ang="18900000" scaled="1"/>
              <a:tileRect/>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292" name="弧形 291"/>
          <p:cNvSpPr/>
          <p:nvPr/>
        </p:nvSpPr>
        <p:spPr>
          <a:xfrm rot="11290956">
            <a:off x="3715870" y="885139"/>
            <a:ext cx="4869421" cy="4869422"/>
          </a:xfrm>
          <a:prstGeom prst="arc">
            <a:avLst>
              <a:gd name="adj1" fmla="val 13551873"/>
              <a:gd name="adj2" fmla="val 17937335"/>
            </a:avLst>
          </a:prstGeom>
          <a:noFill/>
          <a:ln w="381000" cap="rnd">
            <a:gradFill flip="none" rotWithShape="1">
              <a:gsLst>
                <a:gs pos="1000">
                  <a:srgbClr val="1688F0">
                    <a:alpha val="0"/>
                  </a:srgbClr>
                </a:gs>
                <a:gs pos="80000">
                  <a:srgbClr val="1688F0"/>
                </a:gs>
              </a:gsLst>
              <a:lin ang="18900000" scaled="1"/>
              <a:tileRect/>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5" name="椭圆 4"/>
          <p:cNvSpPr/>
          <p:nvPr/>
        </p:nvSpPr>
        <p:spPr>
          <a:xfrm>
            <a:off x="1524154" y="-1642156"/>
            <a:ext cx="9143692" cy="10099960"/>
          </a:xfrm>
          <a:prstGeom prst="ellipse">
            <a:avLst/>
          </a:prstGeom>
          <a:noFill/>
          <a:ln w="12700">
            <a:gradFill>
              <a:gsLst>
                <a:gs pos="20000">
                  <a:schemeClr val="accent1">
                    <a:alpha val="0"/>
                  </a:schemeClr>
                </a:gs>
                <a:gs pos="42000">
                  <a:schemeClr val="accent1">
                    <a:alpha val="32000"/>
                  </a:schemeClr>
                </a:gs>
                <a:gs pos="86000">
                  <a:schemeClr val="accent2">
                    <a:alpha val="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1100">
              <a:solidFill>
                <a:prstClr val="white"/>
              </a:solidFill>
              <a:latin typeface="Roboto" panose="02000000000000000000" charset="0"/>
              <a:ea typeface="思源黑体" panose="020F0502020204030204" charset="-122"/>
            </a:endParaRPr>
          </a:p>
        </p:txBody>
      </p:sp>
      <p:sp>
        <p:nvSpPr>
          <p:cNvPr id="20" name="弧形 19"/>
          <p:cNvSpPr/>
          <p:nvPr/>
        </p:nvSpPr>
        <p:spPr>
          <a:xfrm>
            <a:off x="33059" y="-2655118"/>
            <a:ext cx="12125882" cy="12125883"/>
          </a:xfrm>
          <a:prstGeom prst="arc">
            <a:avLst>
              <a:gd name="adj1" fmla="val 158648"/>
              <a:gd name="adj2" fmla="val 9804272"/>
            </a:avLst>
          </a:prstGeom>
          <a:noFill/>
          <a:ln w="762000" cap="rnd">
            <a:gradFill>
              <a:gsLst>
                <a:gs pos="0">
                  <a:schemeClr val="accent1">
                    <a:alpha val="0"/>
                  </a:schemeClr>
                </a:gs>
                <a:gs pos="100000">
                  <a:schemeClr val="accent2">
                    <a:alpha val="30000"/>
                  </a:schemeClr>
                </a:gs>
              </a:gsLst>
              <a:lin ang="5400000" scaled="1"/>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21" name="弧形 20"/>
          <p:cNvSpPr/>
          <p:nvPr/>
        </p:nvSpPr>
        <p:spPr>
          <a:xfrm>
            <a:off x="2441438" y="-246739"/>
            <a:ext cx="7309124" cy="7309125"/>
          </a:xfrm>
          <a:prstGeom prst="arc">
            <a:avLst>
              <a:gd name="adj1" fmla="val 19065810"/>
              <a:gd name="adj2" fmla="val 3097982"/>
            </a:avLst>
          </a:prstGeom>
          <a:noFill/>
          <a:ln w="762000" cap="rnd">
            <a:gradFill flip="none" rotWithShape="1">
              <a:gsLst>
                <a:gs pos="0">
                  <a:schemeClr val="accent2">
                    <a:alpha val="0"/>
                  </a:schemeClr>
                </a:gs>
                <a:gs pos="100000">
                  <a:schemeClr val="accent1">
                    <a:alpha val="10000"/>
                  </a:schemeClr>
                </a:gs>
              </a:gsLst>
              <a:lin ang="5400000" scaled="1"/>
              <a:tileRect/>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22" name="弧形 21"/>
          <p:cNvSpPr/>
          <p:nvPr/>
        </p:nvSpPr>
        <p:spPr>
          <a:xfrm>
            <a:off x="2441438" y="-246738"/>
            <a:ext cx="7309124" cy="7309124"/>
          </a:xfrm>
          <a:prstGeom prst="arc">
            <a:avLst>
              <a:gd name="adj1" fmla="val 7822625"/>
              <a:gd name="adj2" fmla="val 10992674"/>
            </a:avLst>
          </a:prstGeom>
          <a:noFill/>
          <a:ln w="381000" cap="rnd">
            <a:gradFill flip="none" rotWithShape="1">
              <a:gsLst>
                <a:gs pos="0">
                  <a:schemeClr val="accent1">
                    <a:alpha val="0"/>
                  </a:schemeClr>
                </a:gs>
                <a:gs pos="48900">
                  <a:schemeClr val="accent1">
                    <a:alpha val="0"/>
                  </a:schemeClr>
                </a:gs>
                <a:gs pos="100000">
                  <a:schemeClr val="accent2">
                    <a:alpha val="12000"/>
                  </a:schemeClr>
                </a:gs>
              </a:gsLst>
              <a:lin ang="16200000" scaled="1"/>
              <a:tileRect/>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6" name="椭圆 5"/>
          <p:cNvSpPr/>
          <p:nvPr/>
        </p:nvSpPr>
        <p:spPr>
          <a:xfrm>
            <a:off x="4163232" y="1475057"/>
            <a:ext cx="3865535" cy="3865534"/>
          </a:xfrm>
          <a:prstGeom prst="ellipse">
            <a:avLst/>
          </a:prstGeom>
          <a:gradFill flip="none" rotWithShape="1">
            <a:gsLst>
              <a:gs pos="62000">
                <a:schemeClr val="accent1">
                  <a:lumMod val="10000"/>
                  <a:lumOff val="90000"/>
                </a:schemeClr>
              </a:gs>
              <a:gs pos="0">
                <a:schemeClr val="accent2">
                  <a:lumMod val="10000"/>
                  <a:lumOff val="90000"/>
                </a:schemeClr>
              </a:gs>
            </a:gsLst>
            <a:lin ang="5400000" scaled="1"/>
            <a:tileRect/>
          </a:gradFill>
          <a:ln>
            <a:noFill/>
          </a:ln>
          <a:effectLst>
            <a:innerShdw blurRad="254000">
              <a:schemeClr val="bg1"/>
            </a:innerShdw>
          </a:effectLst>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wrap="none" lIns="433494" tIns="568960" rIns="433493" bIns="1219200" spcCol="1270" anchor="ctr"/>
          <a:lstStyle/>
          <a:p>
            <a:pPr algn="ctr" defTabSz="2889250" eaLnBrk="1" fontAlgn="auto" hangingPunct="1">
              <a:lnSpc>
                <a:spcPct val="90000"/>
              </a:lnSpc>
              <a:spcAft>
                <a:spcPct val="35000"/>
              </a:spcAft>
              <a:defRPr/>
            </a:pPr>
            <a:endParaRPr lang="zh-CN" altLang="en-US" sz="6500">
              <a:solidFill>
                <a:prstClr val="black"/>
              </a:solidFill>
              <a:latin typeface="Roboto" panose="02000000000000000000" charset="0"/>
              <a:ea typeface="思源黑体" panose="020F0502020204030204" charset="-122"/>
            </a:endParaRPr>
          </a:p>
        </p:txBody>
      </p:sp>
      <p:sp>
        <p:nvSpPr>
          <p:cNvPr id="7" name="椭圆 6"/>
          <p:cNvSpPr/>
          <p:nvPr/>
        </p:nvSpPr>
        <p:spPr>
          <a:xfrm>
            <a:off x="4591050" y="1903413"/>
            <a:ext cx="3009900" cy="300831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1100">
              <a:solidFill>
                <a:prstClr val="white"/>
              </a:solidFill>
              <a:latin typeface="Roboto" panose="02000000000000000000" charset="0"/>
              <a:ea typeface="思源黑体" panose="020F0502020204030204" charset="-122"/>
            </a:endParaRPr>
          </a:p>
        </p:txBody>
      </p:sp>
      <p:sp>
        <p:nvSpPr>
          <p:cNvPr id="23" name="弧形 22"/>
          <p:cNvSpPr/>
          <p:nvPr/>
        </p:nvSpPr>
        <p:spPr>
          <a:xfrm rot="4500000">
            <a:off x="3568365" y="1110586"/>
            <a:ext cx="4869423" cy="4869422"/>
          </a:xfrm>
          <a:prstGeom prst="arc">
            <a:avLst>
              <a:gd name="adj1" fmla="val 11967525"/>
              <a:gd name="adj2" fmla="val 17937335"/>
            </a:avLst>
          </a:prstGeom>
          <a:noFill/>
          <a:ln w="381000" cap="rnd">
            <a:gradFill flip="none" rotWithShape="1">
              <a:gsLst>
                <a:gs pos="0">
                  <a:schemeClr val="accent2">
                    <a:alpha val="31000"/>
                  </a:schemeClr>
                </a:gs>
                <a:gs pos="89000">
                  <a:srgbClr val="04B3EA"/>
                </a:gs>
              </a:gsLst>
              <a:lin ang="18900000" scaled="1"/>
              <a:tileRect/>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24" name="弧形 23"/>
          <p:cNvSpPr/>
          <p:nvPr/>
        </p:nvSpPr>
        <p:spPr>
          <a:xfrm>
            <a:off x="3924412" y="1236237"/>
            <a:ext cx="4343174" cy="4343174"/>
          </a:xfrm>
          <a:prstGeom prst="arc">
            <a:avLst>
              <a:gd name="adj1" fmla="val 4446045"/>
              <a:gd name="adj2" fmla="val 7871491"/>
            </a:avLst>
          </a:prstGeom>
          <a:noFill/>
          <a:ln w="25400">
            <a:gradFill flip="none" rotWithShape="1">
              <a:gsLst>
                <a:gs pos="0">
                  <a:schemeClr val="accent1">
                    <a:alpha val="0"/>
                  </a:schemeClr>
                </a:gs>
                <a:gs pos="100000">
                  <a:schemeClr val="accent2">
                    <a:alpha val="17000"/>
                  </a:schemeClr>
                </a:gs>
              </a:gsLst>
              <a:lin ang="10800000" scaled="1"/>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25" name="弧形 24"/>
          <p:cNvSpPr/>
          <p:nvPr/>
        </p:nvSpPr>
        <p:spPr>
          <a:xfrm>
            <a:off x="3194330" y="506151"/>
            <a:ext cx="5803341" cy="5803347"/>
          </a:xfrm>
          <a:prstGeom prst="arc">
            <a:avLst>
              <a:gd name="adj1" fmla="val 16626904"/>
              <a:gd name="adj2" fmla="val 19716296"/>
            </a:avLst>
          </a:prstGeom>
          <a:noFill/>
          <a:ln w="25400">
            <a:gradFill flip="none" rotWithShape="1">
              <a:gsLst>
                <a:gs pos="0">
                  <a:schemeClr val="accent1">
                    <a:alpha val="0"/>
                  </a:schemeClr>
                </a:gs>
                <a:gs pos="100000">
                  <a:schemeClr val="accent2">
                    <a:alpha val="17000"/>
                  </a:schemeClr>
                </a:gs>
              </a:gsLst>
              <a:lin ang="2700000" scaled="1"/>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grpSp>
        <p:nvGrpSpPr>
          <p:cNvPr id="28" name="组合 27"/>
          <p:cNvGrpSpPr/>
          <p:nvPr/>
        </p:nvGrpSpPr>
        <p:grpSpPr bwMode="auto">
          <a:xfrm>
            <a:off x="5495925" y="438150"/>
            <a:ext cx="2994025" cy="927100"/>
            <a:chOff x="146516" y="2327423"/>
            <a:chExt cx="2994506" cy="926149"/>
          </a:xfrm>
        </p:grpSpPr>
        <p:sp>
          <p:nvSpPr>
            <p:cNvPr id="36" name="文本框 35"/>
            <p:cNvSpPr txBox="1"/>
            <p:nvPr/>
          </p:nvSpPr>
          <p:spPr>
            <a:xfrm>
              <a:off x="146516" y="2327423"/>
              <a:ext cx="2994506" cy="400110"/>
            </a:xfrm>
            <a:prstGeom prst="rect">
              <a:avLst/>
            </a:prstGeom>
            <a:noFill/>
          </p:spPr>
          <p:txBody>
            <a:bodyPr>
              <a:spAutoFit/>
            </a:bodyPr>
            <a:lstStyle/>
            <a:p>
              <a:pP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选址踏勘  </a:t>
              </a: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Site survey</a:t>
              </a:r>
            </a:p>
          </p:txBody>
        </p:sp>
        <p:grpSp>
          <p:nvGrpSpPr>
            <p:cNvPr id="27755" name="组合 17"/>
            <p:cNvGrpSpPr/>
            <p:nvPr/>
          </p:nvGrpSpPr>
          <p:grpSpPr bwMode="auto">
            <a:xfrm>
              <a:off x="510248" y="2755529"/>
              <a:ext cx="498043" cy="498043"/>
              <a:chOff x="589405" y="4553595"/>
              <a:chExt cx="672948" cy="672948"/>
            </a:xfrm>
          </p:grpSpPr>
          <p:sp>
            <p:nvSpPr>
              <p:cNvPr id="92" name="椭圆 91"/>
              <p:cNvSpPr/>
              <p:nvPr/>
            </p:nvSpPr>
            <p:spPr>
              <a:xfrm>
                <a:off x="589405" y="4553595"/>
                <a:ext cx="672948" cy="672948"/>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50" name="图形 16"/>
              <p:cNvGrpSpPr/>
              <p:nvPr/>
            </p:nvGrpSpPr>
            <p:grpSpPr>
              <a:xfrm>
                <a:off x="769118" y="4684269"/>
                <a:ext cx="313522" cy="411600"/>
                <a:chOff x="8463951" y="913130"/>
                <a:chExt cx="485385" cy="637224"/>
              </a:xfrm>
              <a:gradFill flip="none" rotWithShape="1">
                <a:gsLst>
                  <a:gs pos="0">
                    <a:schemeClr val="bg1"/>
                  </a:gs>
                  <a:gs pos="100000">
                    <a:schemeClr val="bg1">
                      <a:alpha val="7000"/>
                    </a:schemeClr>
                  </a:gs>
                </a:gsLst>
                <a:lin ang="2700000" scaled="1"/>
                <a:tileRect/>
              </a:gradFill>
            </p:grpSpPr>
            <p:sp>
              <p:nvSpPr>
                <p:cNvPr id="151" name="任意多边形: 形状 150"/>
                <p:cNvSpPr/>
                <p:nvPr/>
              </p:nvSpPr>
              <p:spPr>
                <a:xfrm>
                  <a:off x="8467528" y="1463233"/>
                  <a:ext cx="83543" cy="87120"/>
                </a:xfrm>
                <a:custGeom>
                  <a:avLst/>
                  <a:gdLst>
                    <a:gd name="connsiteX0" fmla="*/ 26690 w 83543"/>
                    <a:gd name="connsiteY0" fmla="*/ 74731 h 87120"/>
                    <a:gd name="connsiteX1" fmla="*/ 44271 w 83543"/>
                    <a:gd name="connsiteY1" fmla="*/ 87120 h 87120"/>
                    <a:gd name="connsiteX2" fmla="*/ 64875 w 83543"/>
                    <a:gd name="connsiteY2" fmla="*/ 87120 h 87120"/>
                    <a:gd name="connsiteX3" fmla="*/ 83544 w 83543"/>
                    <a:gd name="connsiteY3" fmla="*/ 68452 h 87120"/>
                    <a:gd name="connsiteX4" fmla="*/ 83544 w 83543"/>
                    <a:gd name="connsiteY4" fmla="*/ 0 h 87120"/>
                    <a:gd name="connsiteX5" fmla="*/ 0 w 83543"/>
                    <a:gd name="connsiteY5" fmla="*/ 0 h 8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43" h="87120">
                      <a:moveTo>
                        <a:pt x="26690" y="74731"/>
                      </a:moveTo>
                      <a:cubicBezTo>
                        <a:pt x="29343" y="82161"/>
                        <a:pt x="36382" y="87120"/>
                        <a:pt x="44271" y="87120"/>
                      </a:cubicBezTo>
                      <a:lnTo>
                        <a:pt x="64875" y="87120"/>
                      </a:lnTo>
                      <a:cubicBezTo>
                        <a:pt x="75185" y="87120"/>
                        <a:pt x="83544" y="78762"/>
                        <a:pt x="83544" y="68452"/>
                      </a:cubicBezTo>
                      <a:lnTo>
                        <a:pt x="83544" y="0"/>
                      </a:lnTo>
                      <a:lnTo>
                        <a:pt x="0" y="0"/>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2" name="任意多边形: 形状 151"/>
                <p:cNvSpPr/>
                <p:nvPr/>
              </p:nvSpPr>
              <p:spPr>
                <a:xfrm>
                  <a:off x="8862216" y="1463233"/>
                  <a:ext cx="83543" cy="87120"/>
                </a:xfrm>
                <a:custGeom>
                  <a:avLst/>
                  <a:gdLst>
                    <a:gd name="connsiteX0" fmla="*/ 0 w 83543"/>
                    <a:gd name="connsiteY0" fmla="*/ 68452 h 87120"/>
                    <a:gd name="connsiteX1" fmla="*/ 18669 w 83543"/>
                    <a:gd name="connsiteY1" fmla="*/ 87120 h 87120"/>
                    <a:gd name="connsiteX2" fmla="*/ 39273 w 83543"/>
                    <a:gd name="connsiteY2" fmla="*/ 87120 h 87120"/>
                    <a:gd name="connsiteX3" fmla="*/ 56854 w 83543"/>
                    <a:gd name="connsiteY3" fmla="*/ 74731 h 87120"/>
                    <a:gd name="connsiteX4" fmla="*/ 83544 w 83543"/>
                    <a:gd name="connsiteY4" fmla="*/ 0 h 87120"/>
                    <a:gd name="connsiteX5" fmla="*/ 0 w 83543"/>
                    <a:gd name="connsiteY5" fmla="*/ 0 h 8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543" h="87120">
                      <a:moveTo>
                        <a:pt x="0" y="68452"/>
                      </a:moveTo>
                      <a:cubicBezTo>
                        <a:pt x="0" y="78762"/>
                        <a:pt x="8359" y="87120"/>
                        <a:pt x="18669" y="87120"/>
                      </a:cubicBezTo>
                      <a:lnTo>
                        <a:pt x="39273" y="87120"/>
                      </a:lnTo>
                      <a:cubicBezTo>
                        <a:pt x="47162" y="87120"/>
                        <a:pt x="54200" y="82161"/>
                        <a:pt x="56854" y="74731"/>
                      </a:cubicBezTo>
                      <a:lnTo>
                        <a:pt x="83544" y="0"/>
                      </a:lnTo>
                      <a:lnTo>
                        <a:pt x="0" y="0"/>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3" name="任意多边形: 形状 152"/>
                <p:cNvSpPr/>
                <p:nvPr/>
              </p:nvSpPr>
              <p:spPr>
                <a:xfrm>
                  <a:off x="8463951" y="1326329"/>
                  <a:ext cx="87120" cy="99566"/>
                </a:xfrm>
                <a:custGeom>
                  <a:avLst/>
                  <a:gdLst>
                    <a:gd name="connsiteX0" fmla="*/ 0 w 87120"/>
                    <a:gd name="connsiteY0" fmla="*/ 0 h 99566"/>
                    <a:gd name="connsiteX1" fmla="*/ 87120 w 87120"/>
                    <a:gd name="connsiteY1" fmla="*/ 0 h 99566"/>
                    <a:gd name="connsiteX2" fmla="*/ 87120 w 87120"/>
                    <a:gd name="connsiteY2" fmla="*/ 99566 h 99566"/>
                    <a:gd name="connsiteX3" fmla="*/ 0 w 87120"/>
                    <a:gd name="connsiteY3" fmla="*/ 99566 h 99566"/>
                  </a:gdLst>
                  <a:ahLst/>
                  <a:cxnLst>
                    <a:cxn ang="0">
                      <a:pos x="connsiteX0" y="connsiteY0"/>
                    </a:cxn>
                    <a:cxn ang="0">
                      <a:pos x="connsiteX1" y="connsiteY1"/>
                    </a:cxn>
                    <a:cxn ang="0">
                      <a:pos x="connsiteX2" y="connsiteY2"/>
                    </a:cxn>
                    <a:cxn ang="0">
                      <a:pos x="connsiteX3" y="connsiteY3"/>
                    </a:cxn>
                  </a:cxnLst>
                  <a:rect l="l" t="t" r="r" b="b"/>
                  <a:pathLst>
                    <a:path w="87120" h="99566">
                      <a:moveTo>
                        <a:pt x="0" y="0"/>
                      </a:moveTo>
                      <a:lnTo>
                        <a:pt x="87120" y="0"/>
                      </a:lnTo>
                      <a:lnTo>
                        <a:pt x="87120" y="99566"/>
                      </a:lnTo>
                      <a:lnTo>
                        <a:pt x="0" y="99566"/>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4" name="任意多边形: 形状 153"/>
                <p:cNvSpPr/>
                <p:nvPr/>
              </p:nvSpPr>
              <p:spPr>
                <a:xfrm>
                  <a:off x="8663083" y="1326329"/>
                  <a:ext cx="87120" cy="99566"/>
                </a:xfrm>
                <a:custGeom>
                  <a:avLst/>
                  <a:gdLst>
                    <a:gd name="connsiteX0" fmla="*/ 0 w 87120"/>
                    <a:gd name="connsiteY0" fmla="*/ 0 h 99566"/>
                    <a:gd name="connsiteX1" fmla="*/ 87120 w 87120"/>
                    <a:gd name="connsiteY1" fmla="*/ 0 h 99566"/>
                    <a:gd name="connsiteX2" fmla="*/ 87120 w 87120"/>
                    <a:gd name="connsiteY2" fmla="*/ 99566 h 99566"/>
                    <a:gd name="connsiteX3" fmla="*/ 0 w 87120"/>
                    <a:gd name="connsiteY3" fmla="*/ 99566 h 99566"/>
                  </a:gdLst>
                  <a:ahLst/>
                  <a:cxnLst>
                    <a:cxn ang="0">
                      <a:pos x="connsiteX0" y="connsiteY0"/>
                    </a:cxn>
                    <a:cxn ang="0">
                      <a:pos x="connsiteX1" y="connsiteY1"/>
                    </a:cxn>
                    <a:cxn ang="0">
                      <a:pos x="connsiteX2" y="connsiteY2"/>
                    </a:cxn>
                    <a:cxn ang="0">
                      <a:pos x="connsiteX3" y="connsiteY3"/>
                    </a:cxn>
                  </a:cxnLst>
                  <a:rect l="l" t="t" r="r" b="b"/>
                  <a:pathLst>
                    <a:path w="87120" h="99566">
                      <a:moveTo>
                        <a:pt x="0" y="0"/>
                      </a:moveTo>
                      <a:lnTo>
                        <a:pt x="87120" y="0"/>
                      </a:lnTo>
                      <a:lnTo>
                        <a:pt x="87120" y="99566"/>
                      </a:lnTo>
                      <a:lnTo>
                        <a:pt x="0" y="99566"/>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5" name="任意多边形: 形状 154"/>
                <p:cNvSpPr/>
                <p:nvPr/>
              </p:nvSpPr>
              <p:spPr>
                <a:xfrm>
                  <a:off x="8862216" y="1326329"/>
                  <a:ext cx="87120" cy="99566"/>
                </a:xfrm>
                <a:custGeom>
                  <a:avLst/>
                  <a:gdLst>
                    <a:gd name="connsiteX0" fmla="*/ 0 w 87120"/>
                    <a:gd name="connsiteY0" fmla="*/ 0 h 99566"/>
                    <a:gd name="connsiteX1" fmla="*/ 87120 w 87120"/>
                    <a:gd name="connsiteY1" fmla="*/ 0 h 99566"/>
                    <a:gd name="connsiteX2" fmla="*/ 87120 w 87120"/>
                    <a:gd name="connsiteY2" fmla="*/ 99566 h 99566"/>
                    <a:gd name="connsiteX3" fmla="*/ 0 w 87120"/>
                    <a:gd name="connsiteY3" fmla="*/ 99566 h 99566"/>
                  </a:gdLst>
                  <a:ahLst/>
                  <a:cxnLst>
                    <a:cxn ang="0">
                      <a:pos x="connsiteX0" y="connsiteY0"/>
                    </a:cxn>
                    <a:cxn ang="0">
                      <a:pos x="connsiteX1" y="connsiteY1"/>
                    </a:cxn>
                    <a:cxn ang="0">
                      <a:pos x="connsiteX2" y="connsiteY2"/>
                    </a:cxn>
                    <a:cxn ang="0">
                      <a:pos x="connsiteX3" y="connsiteY3"/>
                    </a:cxn>
                  </a:cxnLst>
                  <a:rect l="l" t="t" r="r" b="b"/>
                  <a:pathLst>
                    <a:path w="87120" h="99566">
                      <a:moveTo>
                        <a:pt x="0" y="0"/>
                      </a:moveTo>
                      <a:lnTo>
                        <a:pt x="87120" y="0"/>
                      </a:lnTo>
                      <a:lnTo>
                        <a:pt x="87120" y="99566"/>
                      </a:lnTo>
                      <a:lnTo>
                        <a:pt x="0" y="99566"/>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6" name="任意多边形: 形状 155"/>
                <p:cNvSpPr/>
                <p:nvPr/>
              </p:nvSpPr>
              <p:spPr>
                <a:xfrm>
                  <a:off x="8465829" y="1214317"/>
                  <a:ext cx="116356" cy="74674"/>
                </a:xfrm>
                <a:custGeom>
                  <a:avLst/>
                  <a:gdLst>
                    <a:gd name="connsiteX0" fmla="*/ 0 w 116356"/>
                    <a:gd name="connsiteY0" fmla="*/ 74675 h 74674"/>
                    <a:gd name="connsiteX1" fmla="*/ 116357 w 116356"/>
                    <a:gd name="connsiteY1" fmla="*/ 74675 h 74674"/>
                    <a:gd name="connsiteX2" fmla="*/ 116357 w 116356"/>
                    <a:gd name="connsiteY2" fmla="*/ 0 h 74674"/>
                    <a:gd name="connsiteX3" fmla="*/ 91465 w 116356"/>
                    <a:gd name="connsiteY3" fmla="*/ 0 h 74674"/>
                    <a:gd name="connsiteX4" fmla="*/ 0 w 116356"/>
                    <a:gd name="connsiteY4" fmla="*/ 74675 h 7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56" h="74674">
                      <a:moveTo>
                        <a:pt x="0" y="74675"/>
                      </a:moveTo>
                      <a:lnTo>
                        <a:pt x="116357" y="74675"/>
                      </a:lnTo>
                      <a:lnTo>
                        <a:pt x="116357" y="0"/>
                      </a:lnTo>
                      <a:lnTo>
                        <a:pt x="91465" y="0"/>
                      </a:lnTo>
                      <a:cubicBezTo>
                        <a:pt x="46388" y="0"/>
                        <a:pt x="8673" y="32120"/>
                        <a:pt x="0" y="74675"/>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7" name="任意多边形: 形状 156"/>
                <p:cNvSpPr/>
                <p:nvPr/>
              </p:nvSpPr>
              <p:spPr>
                <a:xfrm>
                  <a:off x="8831101" y="1214317"/>
                  <a:ext cx="116356" cy="74674"/>
                </a:xfrm>
                <a:custGeom>
                  <a:avLst/>
                  <a:gdLst>
                    <a:gd name="connsiteX0" fmla="*/ 24892 w 116356"/>
                    <a:gd name="connsiteY0" fmla="*/ 0 h 74674"/>
                    <a:gd name="connsiteX1" fmla="*/ 0 w 116356"/>
                    <a:gd name="connsiteY1" fmla="*/ 0 h 74674"/>
                    <a:gd name="connsiteX2" fmla="*/ 0 w 116356"/>
                    <a:gd name="connsiteY2" fmla="*/ 74675 h 74674"/>
                    <a:gd name="connsiteX3" fmla="*/ 116357 w 116356"/>
                    <a:gd name="connsiteY3" fmla="*/ 74675 h 74674"/>
                    <a:gd name="connsiteX4" fmla="*/ 24892 w 116356"/>
                    <a:gd name="connsiteY4" fmla="*/ 0 h 7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56" h="74674">
                      <a:moveTo>
                        <a:pt x="24892" y="0"/>
                      </a:moveTo>
                      <a:lnTo>
                        <a:pt x="0" y="0"/>
                      </a:lnTo>
                      <a:lnTo>
                        <a:pt x="0" y="74675"/>
                      </a:lnTo>
                      <a:lnTo>
                        <a:pt x="116357" y="74675"/>
                      </a:lnTo>
                      <a:cubicBezTo>
                        <a:pt x="107683" y="32120"/>
                        <a:pt x="69969" y="0"/>
                        <a:pt x="24892"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8" name="任意多边形: 形状 157"/>
                <p:cNvSpPr/>
                <p:nvPr/>
              </p:nvSpPr>
              <p:spPr>
                <a:xfrm>
                  <a:off x="8619523" y="1118485"/>
                  <a:ext cx="174240" cy="170507"/>
                </a:xfrm>
                <a:custGeom>
                  <a:avLst/>
                  <a:gdLst>
                    <a:gd name="connsiteX0" fmla="*/ 124458 w 174240"/>
                    <a:gd name="connsiteY0" fmla="*/ 39827 h 170507"/>
                    <a:gd name="connsiteX1" fmla="*/ 124458 w 174240"/>
                    <a:gd name="connsiteY1" fmla="*/ 0 h 170507"/>
                    <a:gd name="connsiteX2" fmla="*/ 49783 w 174240"/>
                    <a:gd name="connsiteY2" fmla="*/ 0 h 170507"/>
                    <a:gd name="connsiteX3" fmla="*/ 49783 w 174240"/>
                    <a:gd name="connsiteY3" fmla="*/ 39827 h 170507"/>
                    <a:gd name="connsiteX4" fmla="*/ 0 w 174240"/>
                    <a:gd name="connsiteY4" fmla="*/ 89610 h 170507"/>
                    <a:gd name="connsiteX5" fmla="*/ 0 w 174240"/>
                    <a:gd name="connsiteY5" fmla="*/ 170507 h 170507"/>
                    <a:gd name="connsiteX6" fmla="*/ 174241 w 174240"/>
                    <a:gd name="connsiteY6" fmla="*/ 170507 h 170507"/>
                    <a:gd name="connsiteX7" fmla="*/ 174241 w 174240"/>
                    <a:gd name="connsiteY7" fmla="*/ 89610 h 170507"/>
                    <a:gd name="connsiteX8" fmla="*/ 124458 w 174240"/>
                    <a:gd name="connsiteY8" fmla="*/ 39827 h 170507"/>
                    <a:gd name="connsiteX9" fmla="*/ 112012 w 174240"/>
                    <a:gd name="connsiteY9" fmla="*/ 123836 h 170507"/>
                    <a:gd name="connsiteX10" fmla="*/ 62229 w 174240"/>
                    <a:gd name="connsiteY10" fmla="*/ 123836 h 170507"/>
                    <a:gd name="connsiteX11" fmla="*/ 43560 w 174240"/>
                    <a:gd name="connsiteY11" fmla="*/ 105167 h 170507"/>
                    <a:gd name="connsiteX12" fmla="*/ 62229 w 174240"/>
                    <a:gd name="connsiteY12" fmla="*/ 86498 h 170507"/>
                    <a:gd name="connsiteX13" fmla="*/ 112012 w 174240"/>
                    <a:gd name="connsiteY13" fmla="*/ 86498 h 170507"/>
                    <a:gd name="connsiteX14" fmla="*/ 130681 w 174240"/>
                    <a:gd name="connsiteY14" fmla="*/ 105167 h 170507"/>
                    <a:gd name="connsiteX15" fmla="*/ 112012 w 174240"/>
                    <a:gd name="connsiteY15" fmla="*/ 123836 h 1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240" h="170507">
                      <a:moveTo>
                        <a:pt x="124458" y="39827"/>
                      </a:moveTo>
                      <a:lnTo>
                        <a:pt x="124458" y="0"/>
                      </a:lnTo>
                      <a:lnTo>
                        <a:pt x="49783" y="0"/>
                      </a:lnTo>
                      <a:lnTo>
                        <a:pt x="49783" y="39827"/>
                      </a:lnTo>
                      <a:cubicBezTo>
                        <a:pt x="22289" y="39827"/>
                        <a:pt x="0" y="62116"/>
                        <a:pt x="0" y="89610"/>
                      </a:cubicBezTo>
                      <a:lnTo>
                        <a:pt x="0" y="170507"/>
                      </a:lnTo>
                      <a:lnTo>
                        <a:pt x="174241" y="170507"/>
                      </a:lnTo>
                      <a:lnTo>
                        <a:pt x="174241" y="89610"/>
                      </a:lnTo>
                      <a:cubicBezTo>
                        <a:pt x="174241" y="62116"/>
                        <a:pt x="151952" y="39827"/>
                        <a:pt x="124458" y="39827"/>
                      </a:cubicBezTo>
                      <a:close/>
                      <a:moveTo>
                        <a:pt x="112012" y="123836"/>
                      </a:moveTo>
                      <a:lnTo>
                        <a:pt x="62229" y="123836"/>
                      </a:lnTo>
                      <a:cubicBezTo>
                        <a:pt x="51919" y="123836"/>
                        <a:pt x="43560" y="115477"/>
                        <a:pt x="43560" y="105167"/>
                      </a:cubicBezTo>
                      <a:cubicBezTo>
                        <a:pt x="43560" y="94857"/>
                        <a:pt x="51919" y="86498"/>
                        <a:pt x="62229" y="86498"/>
                      </a:cubicBezTo>
                      <a:lnTo>
                        <a:pt x="112012" y="86498"/>
                      </a:lnTo>
                      <a:cubicBezTo>
                        <a:pt x="122322" y="86498"/>
                        <a:pt x="130681" y="94857"/>
                        <a:pt x="130681" y="105167"/>
                      </a:cubicBezTo>
                      <a:cubicBezTo>
                        <a:pt x="130681" y="115477"/>
                        <a:pt x="122322" y="123836"/>
                        <a:pt x="112012" y="123836"/>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59" name="任意多边形: 形状 158"/>
                <p:cNvSpPr/>
                <p:nvPr/>
              </p:nvSpPr>
              <p:spPr>
                <a:xfrm>
                  <a:off x="8601217" y="1006473"/>
                  <a:ext cx="210855" cy="74674"/>
                </a:xfrm>
                <a:custGeom>
                  <a:avLst/>
                  <a:gdLst>
                    <a:gd name="connsiteX0" fmla="*/ 63562 w 210855"/>
                    <a:gd name="connsiteY0" fmla="*/ 74117 h 74674"/>
                    <a:gd name="connsiteX1" fmla="*/ 65792 w 210855"/>
                    <a:gd name="connsiteY1" fmla="*/ 74675 h 74674"/>
                    <a:gd name="connsiteX2" fmla="*/ 145063 w 210855"/>
                    <a:gd name="connsiteY2" fmla="*/ 74675 h 74674"/>
                    <a:gd name="connsiteX3" fmla="*/ 147293 w 210855"/>
                    <a:gd name="connsiteY3" fmla="*/ 74117 h 74674"/>
                    <a:gd name="connsiteX4" fmla="*/ 210855 w 210855"/>
                    <a:gd name="connsiteY4" fmla="*/ 0 h 74674"/>
                    <a:gd name="connsiteX5" fmla="*/ 0 w 210855"/>
                    <a:gd name="connsiteY5" fmla="*/ 0 h 74674"/>
                    <a:gd name="connsiteX6" fmla="*/ 63562 w 210855"/>
                    <a:gd name="connsiteY6" fmla="*/ 74117 h 7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55" h="74674">
                      <a:moveTo>
                        <a:pt x="63562" y="74117"/>
                      </a:moveTo>
                      <a:lnTo>
                        <a:pt x="65792" y="74675"/>
                      </a:lnTo>
                      <a:lnTo>
                        <a:pt x="145063" y="74675"/>
                      </a:lnTo>
                      <a:lnTo>
                        <a:pt x="147293" y="74117"/>
                      </a:lnTo>
                      <a:cubicBezTo>
                        <a:pt x="182398" y="65342"/>
                        <a:pt x="207618" y="35461"/>
                        <a:pt x="210855" y="0"/>
                      </a:cubicBezTo>
                      <a:lnTo>
                        <a:pt x="0" y="0"/>
                      </a:lnTo>
                      <a:cubicBezTo>
                        <a:pt x="3237" y="35461"/>
                        <a:pt x="28457" y="65342"/>
                        <a:pt x="63562" y="74117"/>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60" name="任意多边形: 形状 159"/>
                <p:cNvSpPr/>
                <p:nvPr/>
              </p:nvSpPr>
              <p:spPr>
                <a:xfrm>
                  <a:off x="8600854" y="913130"/>
                  <a:ext cx="211578" cy="56006"/>
                </a:xfrm>
                <a:custGeom>
                  <a:avLst/>
                  <a:gdLst>
                    <a:gd name="connsiteX0" fmla="*/ 192910 w 211578"/>
                    <a:gd name="connsiteY0" fmla="*/ 0 h 56006"/>
                    <a:gd name="connsiteX1" fmla="*/ 18669 w 211578"/>
                    <a:gd name="connsiteY1" fmla="*/ 0 h 56006"/>
                    <a:gd name="connsiteX2" fmla="*/ 0 w 211578"/>
                    <a:gd name="connsiteY2" fmla="*/ 18669 h 56006"/>
                    <a:gd name="connsiteX3" fmla="*/ 0 w 211578"/>
                    <a:gd name="connsiteY3" fmla="*/ 56006 h 56006"/>
                    <a:gd name="connsiteX4" fmla="*/ 211578 w 211578"/>
                    <a:gd name="connsiteY4" fmla="*/ 56006 h 56006"/>
                    <a:gd name="connsiteX5" fmla="*/ 211578 w 211578"/>
                    <a:gd name="connsiteY5" fmla="*/ 18669 h 56006"/>
                    <a:gd name="connsiteX6" fmla="*/ 192910 w 211578"/>
                    <a:gd name="connsiteY6" fmla="*/ 0 h 5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578" h="56006">
                      <a:moveTo>
                        <a:pt x="192910" y="0"/>
                      </a:moveTo>
                      <a:lnTo>
                        <a:pt x="18669" y="0"/>
                      </a:lnTo>
                      <a:cubicBezTo>
                        <a:pt x="8359" y="0"/>
                        <a:pt x="0" y="8359"/>
                        <a:pt x="0" y="18669"/>
                      </a:cubicBezTo>
                      <a:lnTo>
                        <a:pt x="0" y="56006"/>
                      </a:lnTo>
                      <a:lnTo>
                        <a:pt x="211578" y="56006"/>
                      </a:lnTo>
                      <a:lnTo>
                        <a:pt x="211578" y="18669"/>
                      </a:lnTo>
                      <a:cubicBezTo>
                        <a:pt x="211578" y="8359"/>
                        <a:pt x="203220" y="0"/>
                        <a:pt x="192910"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61" name="任意多边形: 形状 160"/>
                <p:cNvSpPr/>
                <p:nvPr/>
              </p:nvSpPr>
              <p:spPr>
                <a:xfrm>
                  <a:off x="8664978" y="1463233"/>
                  <a:ext cx="83333" cy="87120"/>
                </a:xfrm>
                <a:custGeom>
                  <a:avLst/>
                  <a:gdLst>
                    <a:gd name="connsiteX0" fmla="*/ 12808 w 83333"/>
                    <a:gd name="connsiteY0" fmla="*/ 71734 h 87120"/>
                    <a:gd name="connsiteX1" fmla="*/ 31185 w 83333"/>
                    <a:gd name="connsiteY1" fmla="*/ 87120 h 87120"/>
                    <a:gd name="connsiteX2" fmla="*/ 52144 w 83333"/>
                    <a:gd name="connsiteY2" fmla="*/ 87120 h 87120"/>
                    <a:gd name="connsiteX3" fmla="*/ 70522 w 83333"/>
                    <a:gd name="connsiteY3" fmla="*/ 71734 h 87120"/>
                    <a:gd name="connsiteX4" fmla="*/ 83333 w 83333"/>
                    <a:gd name="connsiteY4" fmla="*/ 0 h 87120"/>
                    <a:gd name="connsiteX5" fmla="*/ 0 w 83333"/>
                    <a:gd name="connsiteY5" fmla="*/ 0 h 8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33" h="87120">
                      <a:moveTo>
                        <a:pt x="12808" y="71734"/>
                      </a:moveTo>
                      <a:cubicBezTo>
                        <a:pt x="14397" y="80637"/>
                        <a:pt x="22141" y="87120"/>
                        <a:pt x="31185" y="87120"/>
                      </a:cubicBezTo>
                      <a:lnTo>
                        <a:pt x="52144" y="87120"/>
                      </a:lnTo>
                      <a:cubicBezTo>
                        <a:pt x="61188" y="87120"/>
                        <a:pt x="68932" y="80637"/>
                        <a:pt x="70522" y="71734"/>
                      </a:cubicBezTo>
                      <a:lnTo>
                        <a:pt x="83333" y="0"/>
                      </a:lnTo>
                      <a:lnTo>
                        <a:pt x="0" y="0"/>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grpSp>
        <p:nvGrpSpPr>
          <p:cNvPr id="125" name="组合 124"/>
          <p:cNvGrpSpPr/>
          <p:nvPr/>
        </p:nvGrpSpPr>
        <p:grpSpPr bwMode="auto">
          <a:xfrm>
            <a:off x="8145463" y="3935413"/>
            <a:ext cx="3200400" cy="895350"/>
            <a:chOff x="1484095" y="1883925"/>
            <a:chExt cx="3200004" cy="895858"/>
          </a:xfrm>
        </p:grpSpPr>
        <p:sp>
          <p:nvSpPr>
            <p:cNvPr id="35" name="文本框 34"/>
            <p:cNvSpPr txBox="1"/>
            <p:nvPr/>
          </p:nvSpPr>
          <p:spPr>
            <a:xfrm>
              <a:off x="2021235" y="1948786"/>
              <a:ext cx="2662864" cy="830997"/>
            </a:xfrm>
            <a:prstGeom prst="rect">
              <a:avLst/>
            </a:prstGeom>
            <a:noFill/>
          </p:spPr>
          <p:txBody>
            <a:bodyPr>
              <a:spAutoFit/>
            </a:bodyPr>
            <a:lstStyle/>
            <a:p>
              <a:pP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惠企政策</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Policies benefiting enterprises</a:t>
              </a:r>
            </a:p>
          </p:txBody>
        </p:sp>
        <p:grpSp>
          <p:nvGrpSpPr>
            <p:cNvPr id="27749" name="组合 16"/>
            <p:cNvGrpSpPr/>
            <p:nvPr/>
          </p:nvGrpSpPr>
          <p:grpSpPr bwMode="auto">
            <a:xfrm>
              <a:off x="1484095" y="1883925"/>
              <a:ext cx="498043" cy="498043"/>
              <a:chOff x="589405" y="2082581"/>
              <a:chExt cx="672948" cy="672948"/>
            </a:xfrm>
          </p:grpSpPr>
          <p:sp>
            <p:nvSpPr>
              <p:cNvPr id="91" name="椭圆 90"/>
              <p:cNvSpPr/>
              <p:nvPr/>
            </p:nvSpPr>
            <p:spPr>
              <a:xfrm>
                <a:off x="589405" y="2082581"/>
                <a:ext cx="672948" cy="672948"/>
              </a:xfrm>
              <a:prstGeom prst="ellipse">
                <a:avLst/>
              </a:prstGeom>
              <a:gradFill flip="none" rotWithShape="1">
                <a:gsLst>
                  <a:gs pos="62000">
                    <a:schemeClr val="accent1"/>
                  </a:gs>
                  <a:gs pos="8000">
                    <a:schemeClr val="accent2"/>
                  </a:gs>
                </a:gsLst>
                <a:lin ang="5400000" scaled="1"/>
                <a:tileRect/>
              </a:gradFill>
              <a:ln>
                <a:noFill/>
              </a:ln>
              <a:effectLst>
                <a:innerShdw blurRad="254000">
                  <a:schemeClr val="bg1"/>
                </a:innerShdw>
              </a:effectLst>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wrap="none" lIns="433494" tIns="568960" rIns="433493" bIns="1219200" spcCol="1270" anchor="ctr"/>
              <a:lstStyle/>
              <a:p>
                <a:pPr algn="ctr" defTabSz="2889250" eaLnBrk="1" fontAlgn="auto" hangingPunct="1">
                  <a:lnSpc>
                    <a:spcPct val="90000"/>
                  </a:lnSpc>
                  <a:spcAft>
                    <a:spcPct val="35000"/>
                  </a:spcAft>
                  <a:defRPr/>
                </a:pPr>
                <a:endParaRPr lang="zh-CN" altLang="en-US" sz="6500" dirty="0">
                  <a:solidFill>
                    <a:prstClr val="black"/>
                  </a:solidFill>
                  <a:latin typeface="Roboto" panose="02000000000000000000" charset="0"/>
                  <a:ea typeface="思源黑体" panose="020F0502020204030204" charset="-122"/>
                </a:endParaRPr>
              </a:p>
            </p:txBody>
          </p:sp>
          <p:grpSp>
            <p:nvGrpSpPr>
              <p:cNvPr id="183" name="图形 26"/>
              <p:cNvGrpSpPr/>
              <p:nvPr/>
            </p:nvGrpSpPr>
            <p:grpSpPr>
              <a:xfrm>
                <a:off x="720883" y="2213255"/>
                <a:ext cx="409992" cy="411600"/>
                <a:chOff x="3167988" y="1957388"/>
                <a:chExt cx="634734" cy="637224"/>
              </a:xfrm>
              <a:gradFill>
                <a:gsLst>
                  <a:gs pos="0">
                    <a:schemeClr val="bg1"/>
                  </a:gs>
                  <a:gs pos="100000">
                    <a:schemeClr val="bg1">
                      <a:alpha val="7000"/>
                    </a:schemeClr>
                  </a:gs>
                </a:gsLst>
                <a:lin ang="2700000" scaled="1"/>
              </a:gradFill>
            </p:grpSpPr>
            <p:sp>
              <p:nvSpPr>
                <p:cNvPr id="184" name="任意多边形: 形状 183"/>
                <p:cNvSpPr/>
                <p:nvPr/>
              </p:nvSpPr>
              <p:spPr>
                <a:xfrm>
                  <a:off x="3167988" y="1957388"/>
                  <a:ext cx="634734" cy="637224"/>
                </a:xfrm>
                <a:custGeom>
                  <a:avLst/>
                  <a:gdLst>
                    <a:gd name="connsiteX0" fmla="*/ 622818 w 634734"/>
                    <a:gd name="connsiteY0" fmla="*/ 165562 h 637224"/>
                    <a:gd name="connsiteX1" fmla="*/ 199666 w 634734"/>
                    <a:gd name="connsiteY1" fmla="*/ 1266 h 637224"/>
                    <a:gd name="connsiteX2" fmla="*/ 192910 w 634734"/>
                    <a:gd name="connsiteY2" fmla="*/ 0 h 637224"/>
                    <a:gd name="connsiteX3" fmla="*/ 143126 w 634734"/>
                    <a:gd name="connsiteY3" fmla="*/ 0 h 637224"/>
                    <a:gd name="connsiteX4" fmla="*/ 128245 w 634734"/>
                    <a:gd name="connsiteY4" fmla="*/ 7395 h 637224"/>
                    <a:gd name="connsiteX5" fmla="*/ 3803 w 634734"/>
                    <a:gd name="connsiteY5" fmla="*/ 171692 h 637224"/>
                    <a:gd name="connsiteX6" fmla="*/ 0 w 634734"/>
                    <a:gd name="connsiteY6" fmla="*/ 182953 h 637224"/>
                    <a:gd name="connsiteX7" fmla="*/ 0 w 634734"/>
                    <a:gd name="connsiteY7" fmla="*/ 220290 h 637224"/>
                    <a:gd name="connsiteX8" fmla="*/ 18669 w 634734"/>
                    <a:gd name="connsiteY8" fmla="*/ 238959 h 637224"/>
                    <a:gd name="connsiteX9" fmla="*/ 87120 w 634734"/>
                    <a:gd name="connsiteY9" fmla="*/ 238959 h 637224"/>
                    <a:gd name="connsiteX10" fmla="*/ 87120 w 634734"/>
                    <a:gd name="connsiteY10" fmla="*/ 257628 h 637224"/>
                    <a:gd name="connsiteX11" fmla="*/ 105789 w 634734"/>
                    <a:gd name="connsiteY11" fmla="*/ 276296 h 637224"/>
                    <a:gd name="connsiteX12" fmla="*/ 112012 w 634734"/>
                    <a:gd name="connsiteY12" fmla="*/ 276296 h 637224"/>
                    <a:gd name="connsiteX13" fmla="*/ 112012 w 634734"/>
                    <a:gd name="connsiteY13" fmla="*/ 452608 h 637224"/>
                    <a:gd name="connsiteX14" fmla="*/ 112012 w 634734"/>
                    <a:gd name="connsiteY14" fmla="*/ 452616 h 637224"/>
                    <a:gd name="connsiteX15" fmla="*/ 112012 w 634734"/>
                    <a:gd name="connsiteY15" fmla="*/ 543881 h 637224"/>
                    <a:gd name="connsiteX16" fmla="*/ 105789 w 634734"/>
                    <a:gd name="connsiteY16" fmla="*/ 543881 h 637224"/>
                    <a:gd name="connsiteX17" fmla="*/ 87120 w 634734"/>
                    <a:gd name="connsiteY17" fmla="*/ 562549 h 637224"/>
                    <a:gd name="connsiteX18" fmla="*/ 87120 w 634734"/>
                    <a:gd name="connsiteY18" fmla="*/ 599887 h 637224"/>
                    <a:gd name="connsiteX19" fmla="*/ 80898 w 634734"/>
                    <a:gd name="connsiteY19" fmla="*/ 599887 h 637224"/>
                    <a:gd name="connsiteX20" fmla="*/ 62229 w 634734"/>
                    <a:gd name="connsiteY20" fmla="*/ 618555 h 637224"/>
                    <a:gd name="connsiteX21" fmla="*/ 80898 w 634734"/>
                    <a:gd name="connsiteY21" fmla="*/ 637224 h 637224"/>
                    <a:gd name="connsiteX22" fmla="*/ 255139 w 634734"/>
                    <a:gd name="connsiteY22" fmla="*/ 637224 h 637224"/>
                    <a:gd name="connsiteX23" fmla="*/ 273807 w 634734"/>
                    <a:gd name="connsiteY23" fmla="*/ 618555 h 637224"/>
                    <a:gd name="connsiteX24" fmla="*/ 255139 w 634734"/>
                    <a:gd name="connsiteY24" fmla="*/ 599887 h 637224"/>
                    <a:gd name="connsiteX25" fmla="*/ 248916 w 634734"/>
                    <a:gd name="connsiteY25" fmla="*/ 599887 h 637224"/>
                    <a:gd name="connsiteX26" fmla="*/ 248916 w 634734"/>
                    <a:gd name="connsiteY26" fmla="*/ 562549 h 637224"/>
                    <a:gd name="connsiteX27" fmla="*/ 230247 w 634734"/>
                    <a:gd name="connsiteY27" fmla="*/ 543881 h 637224"/>
                    <a:gd name="connsiteX28" fmla="*/ 224024 w 634734"/>
                    <a:gd name="connsiteY28" fmla="*/ 543881 h 637224"/>
                    <a:gd name="connsiteX29" fmla="*/ 224024 w 634734"/>
                    <a:gd name="connsiteY29" fmla="*/ 361500 h 637224"/>
                    <a:gd name="connsiteX30" fmla="*/ 224024 w 634734"/>
                    <a:gd name="connsiteY30" fmla="*/ 361421 h 637224"/>
                    <a:gd name="connsiteX31" fmla="*/ 224024 w 634734"/>
                    <a:gd name="connsiteY31" fmla="*/ 361402 h 637224"/>
                    <a:gd name="connsiteX32" fmla="*/ 224024 w 634734"/>
                    <a:gd name="connsiteY32" fmla="*/ 361209 h 637224"/>
                    <a:gd name="connsiteX33" fmla="*/ 224024 w 634734"/>
                    <a:gd name="connsiteY33" fmla="*/ 276296 h 637224"/>
                    <a:gd name="connsiteX34" fmla="*/ 230247 w 634734"/>
                    <a:gd name="connsiteY34" fmla="*/ 276296 h 637224"/>
                    <a:gd name="connsiteX35" fmla="*/ 248916 w 634734"/>
                    <a:gd name="connsiteY35" fmla="*/ 257628 h 637224"/>
                    <a:gd name="connsiteX36" fmla="*/ 248916 w 634734"/>
                    <a:gd name="connsiteY36" fmla="*/ 238959 h 637224"/>
                    <a:gd name="connsiteX37" fmla="*/ 616066 w 634734"/>
                    <a:gd name="connsiteY37" fmla="*/ 238959 h 637224"/>
                    <a:gd name="connsiteX38" fmla="*/ 634735 w 634734"/>
                    <a:gd name="connsiteY38" fmla="*/ 220290 h 637224"/>
                    <a:gd name="connsiteX39" fmla="*/ 634735 w 634734"/>
                    <a:gd name="connsiteY39" fmla="*/ 182953 h 637224"/>
                    <a:gd name="connsiteX40" fmla="*/ 622818 w 634734"/>
                    <a:gd name="connsiteY40" fmla="*/ 165562 h 637224"/>
                    <a:gd name="connsiteX41" fmla="*/ 113753 w 634734"/>
                    <a:gd name="connsiteY41" fmla="*/ 126947 h 637224"/>
                    <a:gd name="connsiteX42" fmla="*/ 105789 w 634734"/>
                    <a:gd name="connsiteY42" fmla="*/ 126947 h 637224"/>
                    <a:gd name="connsiteX43" fmla="*/ 87120 w 634734"/>
                    <a:gd name="connsiteY43" fmla="*/ 145616 h 637224"/>
                    <a:gd name="connsiteX44" fmla="*/ 87120 w 634734"/>
                    <a:gd name="connsiteY44" fmla="*/ 164284 h 637224"/>
                    <a:gd name="connsiteX45" fmla="*/ 56233 w 634734"/>
                    <a:gd name="connsiteY45" fmla="*/ 164284 h 637224"/>
                    <a:gd name="connsiteX46" fmla="*/ 118099 w 634734"/>
                    <a:gd name="connsiteY46" fmla="*/ 82621 h 637224"/>
                    <a:gd name="connsiteX47" fmla="*/ 160054 w 634734"/>
                    <a:gd name="connsiteY47" fmla="*/ 37337 h 637224"/>
                    <a:gd name="connsiteX48" fmla="*/ 175982 w 634734"/>
                    <a:gd name="connsiteY48" fmla="*/ 37337 h 637224"/>
                    <a:gd name="connsiteX49" fmla="*/ 184768 w 634734"/>
                    <a:gd name="connsiteY49" fmla="*/ 126947 h 637224"/>
                    <a:gd name="connsiteX50" fmla="*/ 151270 w 634734"/>
                    <a:gd name="connsiteY50" fmla="*/ 126947 h 637224"/>
                    <a:gd name="connsiteX51" fmla="*/ 149349 w 634734"/>
                    <a:gd name="connsiteY51" fmla="*/ 322372 h 637224"/>
                    <a:gd name="connsiteX52" fmla="*/ 181234 w 634734"/>
                    <a:gd name="connsiteY52" fmla="*/ 361343 h 637224"/>
                    <a:gd name="connsiteX53" fmla="*/ 149349 w 634734"/>
                    <a:gd name="connsiteY53" fmla="*/ 400314 h 637224"/>
                    <a:gd name="connsiteX54" fmla="*/ 149349 w 634734"/>
                    <a:gd name="connsiteY54" fmla="*/ 543881 h 637224"/>
                    <a:gd name="connsiteX55" fmla="*/ 149349 w 634734"/>
                    <a:gd name="connsiteY55" fmla="*/ 504910 h 637224"/>
                    <a:gd name="connsiteX56" fmla="*/ 181234 w 634734"/>
                    <a:gd name="connsiteY56" fmla="*/ 543881 h 637224"/>
                    <a:gd name="connsiteX57" fmla="*/ 186687 w 634734"/>
                    <a:gd name="connsiteY57" fmla="*/ 491582 h 637224"/>
                    <a:gd name="connsiteX58" fmla="*/ 154802 w 634734"/>
                    <a:gd name="connsiteY58" fmla="*/ 452612 h 637224"/>
                    <a:gd name="connsiteX59" fmla="*/ 186687 w 634734"/>
                    <a:gd name="connsiteY59" fmla="*/ 413641 h 637224"/>
                    <a:gd name="connsiteX60" fmla="*/ 186687 w 634734"/>
                    <a:gd name="connsiteY60" fmla="*/ 309045 h 637224"/>
                    <a:gd name="connsiteX61" fmla="*/ 159892 w 634734"/>
                    <a:gd name="connsiteY61" fmla="*/ 276296 h 637224"/>
                    <a:gd name="connsiteX62" fmla="*/ 186687 w 634734"/>
                    <a:gd name="connsiteY62" fmla="*/ 276296 h 637224"/>
                    <a:gd name="connsiteX63" fmla="*/ 248916 w 634734"/>
                    <a:gd name="connsiteY63" fmla="*/ 164284 h 637224"/>
                    <a:gd name="connsiteX64" fmla="*/ 248916 w 634734"/>
                    <a:gd name="connsiteY64" fmla="*/ 145616 h 637224"/>
                    <a:gd name="connsiteX65" fmla="*/ 230247 w 634734"/>
                    <a:gd name="connsiteY65" fmla="*/ 126947 h 637224"/>
                    <a:gd name="connsiteX66" fmla="*/ 222283 w 634734"/>
                    <a:gd name="connsiteY66" fmla="*/ 126947 h 637224"/>
                    <a:gd name="connsiteX67" fmla="*/ 214451 w 634734"/>
                    <a:gd name="connsiteY67" fmla="*/ 47058 h 637224"/>
                    <a:gd name="connsiteX68" fmla="*/ 516397 w 634734"/>
                    <a:gd name="connsiteY68" fmla="*/ 164284 h 6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4734" h="637224">
                      <a:moveTo>
                        <a:pt x="622818" y="165562"/>
                      </a:moveTo>
                      <a:lnTo>
                        <a:pt x="199666" y="1266"/>
                      </a:lnTo>
                      <a:cubicBezTo>
                        <a:pt x="197512" y="429"/>
                        <a:pt x="195221" y="0"/>
                        <a:pt x="192910" y="0"/>
                      </a:cubicBezTo>
                      <a:lnTo>
                        <a:pt x="143126" y="0"/>
                      </a:lnTo>
                      <a:cubicBezTo>
                        <a:pt x="137282" y="0"/>
                        <a:pt x="131775" y="2737"/>
                        <a:pt x="128245" y="7395"/>
                      </a:cubicBezTo>
                      <a:lnTo>
                        <a:pt x="3803" y="171692"/>
                      </a:lnTo>
                      <a:cubicBezTo>
                        <a:pt x="1426" y="174825"/>
                        <a:pt x="0" y="178718"/>
                        <a:pt x="0" y="182953"/>
                      </a:cubicBezTo>
                      <a:lnTo>
                        <a:pt x="0" y="220290"/>
                      </a:lnTo>
                      <a:cubicBezTo>
                        <a:pt x="0" y="230600"/>
                        <a:pt x="8359" y="238959"/>
                        <a:pt x="18669" y="238959"/>
                      </a:cubicBezTo>
                      <a:lnTo>
                        <a:pt x="87120" y="238959"/>
                      </a:lnTo>
                      <a:lnTo>
                        <a:pt x="87120" y="257628"/>
                      </a:lnTo>
                      <a:cubicBezTo>
                        <a:pt x="87120" y="267938"/>
                        <a:pt x="95479" y="276296"/>
                        <a:pt x="105789" y="276296"/>
                      </a:cubicBezTo>
                      <a:lnTo>
                        <a:pt x="112012" y="276296"/>
                      </a:lnTo>
                      <a:lnTo>
                        <a:pt x="112012" y="452608"/>
                      </a:lnTo>
                      <a:lnTo>
                        <a:pt x="112012" y="452616"/>
                      </a:lnTo>
                      <a:lnTo>
                        <a:pt x="112012" y="543881"/>
                      </a:lnTo>
                      <a:lnTo>
                        <a:pt x="105789" y="543881"/>
                      </a:lnTo>
                      <a:cubicBezTo>
                        <a:pt x="95479" y="543881"/>
                        <a:pt x="87120" y="552239"/>
                        <a:pt x="87120" y="562549"/>
                      </a:cubicBezTo>
                      <a:lnTo>
                        <a:pt x="87120" y="599887"/>
                      </a:lnTo>
                      <a:lnTo>
                        <a:pt x="80898" y="599887"/>
                      </a:lnTo>
                      <a:cubicBezTo>
                        <a:pt x="70587" y="599887"/>
                        <a:pt x="62229" y="608245"/>
                        <a:pt x="62229" y="618555"/>
                      </a:cubicBezTo>
                      <a:cubicBezTo>
                        <a:pt x="62229" y="628865"/>
                        <a:pt x="70587" y="637224"/>
                        <a:pt x="80898" y="637224"/>
                      </a:cubicBezTo>
                      <a:lnTo>
                        <a:pt x="255139" y="637224"/>
                      </a:lnTo>
                      <a:cubicBezTo>
                        <a:pt x="265449" y="637224"/>
                        <a:pt x="273807" y="628865"/>
                        <a:pt x="273807" y="618555"/>
                      </a:cubicBezTo>
                      <a:cubicBezTo>
                        <a:pt x="273807" y="608245"/>
                        <a:pt x="265449" y="599887"/>
                        <a:pt x="255139" y="599887"/>
                      </a:cubicBezTo>
                      <a:lnTo>
                        <a:pt x="248916" y="599887"/>
                      </a:lnTo>
                      <a:lnTo>
                        <a:pt x="248916" y="562549"/>
                      </a:lnTo>
                      <a:cubicBezTo>
                        <a:pt x="248916" y="552239"/>
                        <a:pt x="240557" y="543881"/>
                        <a:pt x="230247" y="543881"/>
                      </a:cubicBezTo>
                      <a:lnTo>
                        <a:pt x="224024" y="543881"/>
                      </a:lnTo>
                      <a:lnTo>
                        <a:pt x="224024" y="361500"/>
                      </a:lnTo>
                      <a:cubicBezTo>
                        <a:pt x="224024" y="361474"/>
                        <a:pt x="224024" y="361447"/>
                        <a:pt x="224024" y="361421"/>
                      </a:cubicBezTo>
                      <a:cubicBezTo>
                        <a:pt x="224024" y="361414"/>
                        <a:pt x="224024" y="361408"/>
                        <a:pt x="224024" y="361402"/>
                      </a:cubicBezTo>
                      <a:cubicBezTo>
                        <a:pt x="224024" y="361337"/>
                        <a:pt x="224024" y="361274"/>
                        <a:pt x="224024" y="361209"/>
                      </a:cubicBezTo>
                      <a:lnTo>
                        <a:pt x="224024" y="276296"/>
                      </a:lnTo>
                      <a:lnTo>
                        <a:pt x="230247" y="276296"/>
                      </a:lnTo>
                      <a:cubicBezTo>
                        <a:pt x="240557" y="276296"/>
                        <a:pt x="248916" y="267938"/>
                        <a:pt x="248916" y="257628"/>
                      </a:cubicBezTo>
                      <a:lnTo>
                        <a:pt x="248916" y="238959"/>
                      </a:lnTo>
                      <a:lnTo>
                        <a:pt x="616066" y="238959"/>
                      </a:lnTo>
                      <a:cubicBezTo>
                        <a:pt x="626376" y="238959"/>
                        <a:pt x="634735" y="230600"/>
                        <a:pt x="634735" y="220290"/>
                      </a:cubicBezTo>
                      <a:lnTo>
                        <a:pt x="634735" y="182953"/>
                      </a:lnTo>
                      <a:cubicBezTo>
                        <a:pt x="634735" y="175026"/>
                        <a:pt x="629786" y="168271"/>
                        <a:pt x="622818" y="165562"/>
                      </a:cubicBezTo>
                      <a:close/>
                      <a:moveTo>
                        <a:pt x="113753" y="126947"/>
                      </a:moveTo>
                      <a:lnTo>
                        <a:pt x="105789" y="126947"/>
                      </a:lnTo>
                      <a:cubicBezTo>
                        <a:pt x="95479" y="126947"/>
                        <a:pt x="87120" y="135306"/>
                        <a:pt x="87120" y="145616"/>
                      </a:cubicBezTo>
                      <a:lnTo>
                        <a:pt x="87120" y="164284"/>
                      </a:lnTo>
                      <a:lnTo>
                        <a:pt x="56233" y="164284"/>
                      </a:lnTo>
                      <a:lnTo>
                        <a:pt x="118099" y="82621"/>
                      </a:lnTo>
                      <a:close/>
                      <a:moveTo>
                        <a:pt x="160054" y="37337"/>
                      </a:moveTo>
                      <a:lnTo>
                        <a:pt x="175982" y="37337"/>
                      </a:lnTo>
                      <a:lnTo>
                        <a:pt x="184768" y="126947"/>
                      </a:lnTo>
                      <a:lnTo>
                        <a:pt x="151270" y="126947"/>
                      </a:lnTo>
                      <a:close/>
                      <a:moveTo>
                        <a:pt x="149349" y="322372"/>
                      </a:moveTo>
                      <a:lnTo>
                        <a:pt x="181234" y="361343"/>
                      </a:lnTo>
                      <a:lnTo>
                        <a:pt x="149349" y="400314"/>
                      </a:lnTo>
                      <a:close/>
                      <a:moveTo>
                        <a:pt x="149349" y="543881"/>
                      </a:moveTo>
                      <a:lnTo>
                        <a:pt x="149349" y="504910"/>
                      </a:lnTo>
                      <a:lnTo>
                        <a:pt x="181234" y="543881"/>
                      </a:lnTo>
                      <a:close/>
                      <a:moveTo>
                        <a:pt x="186687" y="491582"/>
                      </a:moveTo>
                      <a:lnTo>
                        <a:pt x="154802" y="452612"/>
                      </a:lnTo>
                      <a:lnTo>
                        <a:pt x="186687" y="413641"/>
                      </a:lnTo>
                      <a:close/>
                      <a:moveTo>
                        <a:pt x="186687" y="309045"/>
                      </a:moveTo>
                      <a:lnTo>
                        <a:pt x="159892" y="276296"/>
                      </a:lnTo>
                      <a:lnTo>
                        <a:pt x="186687" y="276296"/>
                      </a:lnTo>
                      <a:close/>
                      <a:moveTo>
                        <a:pt x="248916" y="164284"/>
                      </a:moveTo>
                      <a:lnTo>
                        <a:pt x="248916" y="145616"/>
                      </a:lnTo>
                      <a:cubicBezTo>
                        <a:pt x="248916" y="135306"/>
                        <a:pt x="240557" y="126947"/>
                        <a:pt x="230247" y="126947"/>
                      </a:cubicBezTo>
                      <a:lnTo>
                        <a:pt x="222283" y="126947"/>
                      </a:lnTo>
                      <a:lnTo>
                        <a:pt x="214451" y="47058"/>
                      </a:lnTo>
                      <a:lnTo>
                        <a:pt x="516397" y="164284"/>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85" name="任意多边形: 形状 184"/>
                <p:cNvSpPr/>
                <p:nvPr/>
              </p:nvSpPr>
              <p:spPr>
                <a:xfrm>
                  <a:off x="3491578" y="2233684"/>
                  <a:ext cx="311144" cy="360927"/>
                </a:xfrm>
                <a:custGeom>
                  <a:avLst/>
                  <a:gdLst>
                    <a:gd name="connsiteX0" fmla="*/ 292476 w 311144"/>
                    <a:gd name="connsiteY0" fmla="*/ 224024 h 360927"/>
                    <a:gd name="connsiteX1" fmla="*/ 261361 w 311144"/>
                    <a:gd name="connsiteY1" fmla="*/ 224024 h 360927"/>
                    <a:gd name="connsiteX2" fmla="*/ 192720 w 311144"/>
                    <a:gd name="connsiteY2" fmla="*/ 172543 h 360927"/>
                    <a:gd name="connsiteX3" fmla="*/ 211578 w 311144"/>
                    <a:gd name="connsiteY3" fmla="*/ 130681 h 360927"/>
                    <a:gd name="connsiteX4" fmla="*/ 174241 w 311144"/>
                    <a:gd name="connsiteY4" fmla="*/ 77873 h 360927"/>
                    <a:gd name="connsiteX5" fmla="*/ 174241 w 311144"/>
                    <a:gd name="connsiteY5" fmla="*/ 58404 h 360927"/>
                    <a:gd name="connsiteX6" fmla="*/ 195200 w 311144"/>
                    <a:gd name="connsiteY6" fmla="*/ 31457 h 360927"/>
                    <a:gd name="connsiteX7" fmla="*/ 199133 w 311144"/>
                    <a:gd name="connsiteY7" fmla="*/ 19995 h 360927"/>
                    <a:gd name="connsiteX8" fmla="*/ 199133 w 311144"/>
                    <a:gd name="connsiteY8" fmla="*/ 0 h 360927"/>
                    <a:gd name="connsiteX9" fmla="*/ 112012 w 311144"/>
                    <a:gd name="connsiteY9" fmla="*/ 0 h 360927"/>
                    <a:gd name="connsiteX10" fmla="*/ 112012 w 311144"/>
                    <a:gd name="connsiteY10" fmla="*/ 19995 h 360927"/>
                    <a:gd name="connsiteX11" fmla="*/ 115945 w 311144"/>
                    <a:gd name="connsiteY11" fmla="*/ 31457 h 360927"/>
                    <a:gd name="connsiteX12" fmla="*/ 136904 w 311144"/>
                    <a:gd name="connsiteY12" fmla="*/ 58404 h 360927"/>
                    <a:gd name="connsiteX13" fmla="*/ 136904 w 311144"/>
                    <a:gd name="connsiteY13" fmla="*/ 93343 h 360927"/>
                    <a:gd name="connsiteX14" fmla="*/ 155572 w 311144"/>
                    <a:gd name="connsiteY14" fmla="*/ 112012 h 360927"/>
                    <a:gd name="connsiteX15" fmla="*/ 174241 w 311144"/>
                    <a:gd name="connsiteY15" fmla="*/ 130681 h 360927"/>
                    <a:gd name="connsiteX16" fmla="*/ 155572 w 311144"/>
                    <a:gd name="connsiteY16" fmla="*/ 149349 h 360927"/>
                    <a:gd name="connsiteX17" fmla="*/ 136904 w 311144"/>
                    <a:gd name="connsiteY17" fmla="*/ 130681 h 360927"/>
                    <a:gd name="connsiteX18" fmla="*/ 118235 w 311144"/>
                    <a:gd name="connsiteY18" fmla="*/ 112012 h 360927"/>
                    <a:gd name="connsiteX19" fmla="*/ 99566 w 311144"/>
                    <a:gd name="connsiteY19" fmla="*/ 130681 h 360927"/>
                    <a:gd name="connsiteX20" fmla="*/ 118424 w 311144"/>
                    <a:gd name="connsiteY20" fmla="*/ 172543 h 360927"/>
                    <a:gd name="connsiteX21" fmla="*/ 49783 w 311144"/>
                    <a:gd name="connsiteY21" fmla="*/ 224024 h 360927"/>
                    <a:gd name="connsiteX22" fmla="*/ 18669 w 311144"/>
                    <a:gd name="connsiteY22" fmla="*/ 224024 h 360927"/>
                    <a:gd name="connsiteX23" fmla="*/ 0 w 311144"/>
                    <a:gd name="connsiteY23" fmla="*/ 242693 h 360927"/>
                    <a:gd name="connsiteX24" fmla="*/ 0 w 311144"/>
                    <a:gd name="connsiteY24" fmla="*/ 342259 h 360927"/>
                    <a:gd name="connsiteX25" fmla="*/ 18669 w 311144"/>
                    <a:gd name="connsiteY25" fmla="*/ 360928 h 360927"/>
                    <a:gd name="connsiteX26" fmla="*/ 292476 w 311144"/>
                    <a:gd name="connsiteY26" fmla="*/ 360928 h 360927"/>
                    <a:gd name="connsiteX27" fmla="*/ 311145 w 311144"/>
                    <a:gd name="connsiteY27" fmla="*/ 342259 h 360927"/>
                    <a:gd name="connsiteX28" fmla="*/ 311145 w 311144"/>
                    <a:gd name="connsiteY28" fmla="*/ 242693 h 360927"/>
                    <a:gd name="connsiteX29" fmla="*/ 292476 w 311144"/>
                    <a:gd name="connsiteY29" fmla="*/ 224024 h 360927"/>
                    <a:gd name="connsiteX30" fmla="*/ 112012 w 311144"/>
                    <a:gd name="connsiteY30" fmla="*/ 224024 h 360927"/>
                    <a:gd name="connsiteX31" fmla="*/ 155572 w 311144"/>
                    <a:gd name="connsiteY31" fmla="*/ 191354 h 360927"/>
                    <a:gd name="connsiteX32" fmla="*/ 199133 w 311144"/>
                    <a:gd name="connsiteY32" fmla="*/ 224024 h 360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11144" h="360927">
                      <a:moveTo>
                        <a:pt x="292476" y="224024"/>
                      </a:moveTo>
                      <a:lnTo>
                        <a:pt x="261361" y="224024"/>
                      </a:lnTo>
                      <a:lnTo>
                        <a:pt x="192720" y="172543"/>
                      </a:lnTo>
                      <a:cubicBezTo>
                        <a:pt x="204278" y="162277"/>
                        <a:pt x="211578" y="147319"/>
                        <a:pt x="211578" y="130681"/>
                      </a:cubicBezTo>
                      <a:cubicBezTo>
                        <a:pt x="211578" y="106340"/>
                        <a:pt x="195973" y="85578"/>
                        <a:pt x="174241" y="77873"/>
                      </a:cubicBezTo>
                      <a:lnTo>
                        <a:pt x="174241" y="58404"/>
                      </a:lnTo>
                      <a:lnTo>
                        <a:pt x="195200" y="31457"/>
                      </a:lnTo>
                      <a:cubicBezTo>
                        <a:pt x="197749" y="28180"/>
                        <a:pt x="199133" y="24146"/>
                        <a:pt x="199133" y="19995"/>
                      </a:cubicBezTo>
                      <a:lnTo>
                        <a:pt x="199133" y="0"/>
                      </a:lnTo>
                      <a:lnTo>
                        <a:pt x="112012" y="0"/>
                      </a:lnTo>
                      <a:lnTo>
                        <a:pt x="112012" y="19995"/>
                      </a:lnTo>
                      <a:cubicBezTo>
                        <a:pt x="112012" y="24147"/>
                        <a:pt x="113396" y="28180"/>
                        <a:pt x="115945" y="31457"/>
                      </a:cubicBezTo>
                      <a:lnTo>
                        <a:pt x="136904" y="58404"/>
                      </a:lnTo>
                      <a:lnTo>
                        <a:pt x="136904" y="93343"/>
                      </a:lnTo>
                      <a:cubicBezTo>
                        <a:pt x="136904" y="103653"/>
                        <a:pt x="145262" y="112012"/>
                        <a:pt x="155572" y="112012"/>
                      </a:cubicBezTo>
                      <a:cubicBezTo>
                        <a:pt x="165866" y="112012"/>
                        <a:pt x="174241" y="120387"/>
                        <a:pt x="174241" y="130681"/>
                      </a:cubicBezTo>
                      <a:cubicBezTo>
                        <a:pt x="174241" y="140975"/>
                        <a:pt x="165866" y="149349"/>
                        <a:pt x="155572" y="149349"/>
                      </a:cubicBezTo>
                      <a:cubicBezTo>
                        <a:pt x="145278" y="149349"/>
                        <a:pt x="136904" y="140975"/>
                        <a:pt x="136904" y="130681"/>
                      </a:cubicBezTo>
                      <a:cubicBezTo>
                        <a:pt x="136904" y="120371"/>
                        <a:pt x="128545" y="112012"/>
                        <a:pt x="118235" y="112012"/>
                      </a:cubicBezTo>
                      <a:cubicBezTo>
                        <a:pt x="107925" y="112012"/>
                        <a:pt x="99566" y="120371"/>
                        <a:pt x="99566" y="130681"/>
                      </a:cubicBezTo>
                      <a:cubicBezTo>
                        <a:pt x="99566" y="147319"/>
                        <a:pt x="106867" y="162277"/>
                        <a:pt x="118424" y="172543"/>
                      </a:cubicBezTo>
                      <a:lnTo>
                        <a:pt x="49783" y="224024"/>
                      </a:lnTo>
                      <a:lnTo>
                        <a:pt x="18669" y="224024"/>
                      </a:lnTo>
                      <a:cubicBezTo>
                        <a:pt x="8359" y="224024"/>
                        <a:pt x="0" y="232383"/>
                        <a:pt x="0" y="242693"/>
                      </a:cubicBezTo>
                      <a:lnTo>
                        <a:pt x="0" y="342259"/>
                      </a:lnTo>
                      <a:cubicBezTo>
                        <a:pt x="0" y="352569"/>
                        <a:pt x="8359" y="360928"/>
                        <a:pt x="18669" y="360928"/>
                      </a:cubicBezTo>
                      <a:lnTo>
                        <a:pt x="292476" y="360928"/>
                      </a:lnTo>
                      <a:cubicBezTo>
                        <a:pt x="302786" y="360928"/>
                        <a:pt x="311145" y="352569"/>
                        <a:pt x="311145" y="342259"/>
                      </a:cubicBezTo>
                      <a:lnTo>
                        <a:pt x="311145" y="242693"/>
                      </a:lnTo>
                      <a:cubicBezTo>
                        <a:pt x="311145" y="232383"/>
                        <a:pt x="302786" y="224024"/>
                        <a:pt x="292476" y="224024"/>
                      </a:cubicBezTo>
                      <a:close/>
                      <a:moveTo>
                        <a:pt x="112012" y="224024"/>
                      </a:moveTo>
                      <a:lnTo>
                        <a:pt x="155572" y="191354"/>
                      </a:lnTo>
                      <a:lnTo>
                        <a:pt x="199133" y="224024"/>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grpSp>
        <p:nvGrpSpPr>
          <p:cNvPr id="84" name="组合 83"/>
          <p:cNvGrpSpPr/>
          <p:nvPr/>
        </p:nvGrpSpPr>
        <p:grpSpPr bwMode="auto">
          <a:xfrm>
            <a:off x="4997450" y="5457825"/>
            <a:ext cx="2178050" cy="1143000"/>
            <a:chOff x="10067872" y="1883925"/>
            <a:chExt cx="2177665" cy="1144334"/>
          </a:xfrm>
        </p:grpSpPr>
        <p:sp>
          <p:nvSpPr>
            <p:cNvPr id="26" name="文本框 25"/>
            <p:cNvSpPr txBox="1"/>
            <p:nvPr/>
          </p:nvSpPr>
          <p:spPr>
            <a:xfrm flipH="1">
              <a:off x="10067872" y="2412706"/>
              <a:ext cx="2177665" cy="615553"/>
            </a:xfrm>
            <a:prstGeom prst="rect">
              <a:avLst/>
            </a:prstGeom>
            <a:noFill/>
          </p:spPr>
          <p:txBody>
            <a:bodyPr>
              <a:spAutoFit/>
            </a:bodyPr>
            <a:lstStyle/>
            <a:p>
              <a:pPr algn="ct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上市培育</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algn="ct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Preparation for IPO</a:t>
              </a:r>
            </a:p>
          </p:txBody>
        </p:sp>
        <p:grpSp>
          <p:nvGrpSpPr>
            <p:cNvPr id="27743" name="组合 81"/>
            <p:cNvGrpSpPr/>
            <p:nvPr/>
          </p:nvGrpSpPr>
          <p:grpSpPr bwMode="auto">
            <a:xfrm>
              <a:off x="10929648" y="1883925"/>
              <a:ext cx="498043" cy="498043"/>
              <a:chOff x="10929648" y="2082581"/>
              <a:chExt cx="672948" cy="672948"/>
            </a:xfrm>
          </p:grpSpPr>
          <p:sp>
            <p:nvSpPr>
              <p:cNvPr id="94" name="椭圆 93"/>
              <p:cNvSpPr/>
              <p:nvPr/>
            </p:nvSpPr>
            <p:spPr>
              <a:xfrm>
                <a:off x="10929648" y="2082581"/>
                <a:ext cx="672948" cy="672948"/>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310" name="图形 60"/>
              <p:cNvGrpSpPr/>
              <p:nvPr/>
            </p:nvGrpSpPr>
            <p:grpSpPr>
              <a:xfrm>
                <a:off x="11060321" y="2213255"/>
                <a:ext cx="411602" cy="411600"/>
                <a:chOff x="10476546" y="3001645"/>
                <a:chExt cx="637225" cy="637224"/>
              </a:xfrm>
              <a:gradFill flip="none" rotWithShape="1">
                <a:gsLst>
                  <a:gs pos="0">
                    <a:schemeClr val="bg1"/>
                  </a:gs>
                  <a:gs pos="100000">
                    <a:schemeClr val="bg1">
                      <a:alpha val="7000"/>
                    </a:schemeClr>
                  </a:gs>
                </a:gsLst>
                <a:lin ang="2700000" scaled="1"/>
                <a:tileRect/>
              </a:gradFill>
            </p:grpSpPr>
            <p:sp>
              <p:nvSpPr>
                <p:cNvPr id="311" name="任意多边形: 形状 310"/>
                <p:cNvSpPr/>
                <p:nvPr/>
              </p:nvSpPr>
              <p:spPr>
                <a:xfrm>
                  <a:off x="10573719" y="3001645"/>
                  <a:ext cx="320912" cy="336036"/>
                </a:xfrm>
                <a:custGeom>
                  <a:avLst/>
                  <a:gdLst>
                    <a:gd name="connsiteX0" fmla="*/ 268018 w 320912"/>
                    <a:gd name="connsiteY0" fmla="*/ 280417 h 336036"/>
                    <a:gd name="connsiteX1" fmla="*/ 293519 w 320912"/>
                    <a:gd name="connsiteY1" fmla="*/ 273584 h 336036"/>
                    <a:gd name="connsiteX2" fmla="*/ 318411 w 320912"/>
                    <a:gd name="connsiteY2" fmla="*/ 230471 h 336036"/>
                    <a:gd name="connsiteX3" fmla="*/ 320276 w 320912"/>
                    <a:gd name="connsiteY3" fmla="*/ 216305 h 336036"/>
                    <a:gd name="connsiteX4" fmla="*/ 311578 w 320912"/>
                    <a:gd name="connsiteY4" fmla="*/ 204970 h 336036"/>
                    <a:gd name="connsiteX5" fmla="*/ 294653 w 320912"/>
                    <a:gd name="connsiteY5" fmla="*/ 195197 h 336036"/>
                    <a:gd name="connsiteX6" fmla="*/ 297360 w 320912"/>
                    <a:gd name="connsiteY6" fmla="*/ 168018 h 336036"/>
                    <a:gd name="connsiteX7" fmla="*/ 294653 w 320912"/>
                    <a:gd name="connsiteY7" fmla="*/ 140839 h 336036"/>
                    <a:gd name="connsiteX8" fmla="*/ 311578 w 320912"/>
                    <a:gd name="connsiteY8" fmla="*/ 131067 h 336036"/>
                    <a:gd name="connsiteX9" fmla="*/ 320276 w 320912"/>
                    <a:gd name="connsiteY9" fmla="*/ 119731 h 336036"/>
                    <a:gd name="connsiteX10" fmla="*/ 318411 w 320912"/>
                    <a:gd name="connsiteY10" fmla="*/ 105565 h 336036"/>
                    <a:gd name="connsiteX11" fmla="*/ 293519 w 320912"/>
                    <a:gd name="connsiteY11" fmla="*/ 62452 h 336036"/>
                    <a:gd name="connsiteX12" fmla="*/ 268018 w 320912"/>
                    <a:gd name="connsiteY12" fmla="*/ 55619 h 336036"/>
                    <a:gd name="connsiteX13" fmla="*/ 251089 w 320912"/>
                    <a:gd name="connsiteY13" fmla="*/ 65393 h 336036"/>
                    <a:gd name="connsiteX14" fmla="*/ 204018 w 320912"/>
                    <a:gd name="connsiteY14" fmla="*/ 38191 h 336036"/>
                    <a:gd name="connsiteX15" fmla="*/ 204018 w 320912"/>
                    <a:gd name="connsiteY15" fmla="*/ 18669 h 336036"/>
                    <a:gd name="connsiteX16" fmla="*/ 185349 w 320912"/>
                    <a:gd name="connsiteY16" fmla="*/ 0 h 336036"/>
                    <a:gd name="connsiteX17" fmla="*/ 135566 w 320912"/>
                    <a:gd name="connsiteY17" fmla="*/ 0 h 336036"/>
                    <a:gd name="connsiteX18" fmla="*/ 116897 w 320912"/>
                    <a:gd name="connsiteY18" fmla="*/ 18669 h 336036"/>
                    <a:gd name="connsiteX19" fmla="*/ 116897 w 320912"/>
                    <a:gd name="connsiteY19" fmla="*/ 38191 h 336036"/>
                    <a:gd name="connsiteX20" fmla="*/ 69825 w 320912"/>
                    <a:gd name="connsiteY20" fmla="*/ 65393 h 336036"/>
                    <a:gd name="connsiteX21" fmla="*/ 52897 w 320912"/>
                    <a:gd name="connsiteY21" fmla="*/ 55619 h 336036"/>
                    <a:gd name="connsiteX22" fmla="*/ 27396 w 320912"/>
                    <a:gd name="connsiteY22" fmla="*/ 62452 h 336036"/>
                    <a:gd name="connsiteX23" fmla="*/ 2504 w 320912"/>
                    <a:gd name="connsiteY23" fmla="*/ 105565 h 336036"/>
                    <a:gd name="connsiteX24" fmla="*/ 9337 w 320912"/>
                    <a:gd name="connsiteY24" fmla="*/ 131067 h 336036"/>
                    <a:gd name="connsiteX25" fmla="*/ 26261 w 320912"/>
                    <a:gd name="connsiteY25" fmla="*/ 140838 h 336036"/>
                    <a:gd name="connsiteX26" fmla="*/ 23552 w 320912"/>
                    <a:gd name="connsiteY26" fmla="*/ 168017 h 336036"/>
                    <a:gd name="connsiteX27" fmla="*/ 26261 w 320912"/>
                    <a:gd name="connsiteY27" fmla="*/ 195196 h 336036"/>
                    <a:gd name="connsiteX28" fmla="*/ 9337 w 320912"/>
                    <a:gd name="connsiteY28" fmla="*/ 204967 h 336036"/>
                    <a:gd name="connsiteX29" fmla="*/ 2504 w 320912"/>
                    <a:gd name="connsiteY29" fmla="*/ 230468 h 336036"/>
                    <a:gd name="connsiteX30" fmla="*/ 27396 w 320912"/>
                    <a:gd name="connsiteY30" fmla="*/ 273582 h 336036"/>
                    <a:gd name="connsiteX31" fmla="*/ 52897 w 320912"/>
                    <a:gd name="connsiteY31" fmla="*/ 280415 h 336036"/>
                    <a:gd name="connsiteX32" fmla="*/ 69825 w 320912"/>
                    <a:gd name="connsiteY32" fmla="*/ 270641 h 336036"/>
                    <a:gd name="connsiteX33" fmla="*/ 116897 w 320912"/>
                    <a:gd name="connsiteY33" fmla="*/ 297842 h 336036"/>
                    <a:gd name="connsiteX34" fmla="*/ 116897 w 320912"/>
                    <a:gd name="connsiteY34" fmla="*/ 317367 h 336036"/>
                    <a:gd name="connsiteX35" fmla="*/ 135566 w 320912"/>
                    <a:gd name="connsiteY35" fmla="*/ 336036 h 336036"/>
                    <a:gd name="connsiteX36" fmla="*/ 185349 w 320912"/>
                    <a:gd name="connsiteY36" fmla="*/ 336036 h 336036"/>
                    <a:gd name="connsiteX37" fmla="*/ 204018 w 320912"/>
                    <a:gd name="connsiteY37" fmla="*/ 317367 h 336036"/>
                    <a:gd name="connsiteX38" fmla="*/ 204018 w 320912"/>
                    <a:gd name="connsiteY38" fmla="*/ 297845 h 336036"/>
                    <a:gd name="connsiteX39" fmla="*/ 251089 w 320912"/>
                    <a:gd name="connsiteY39" fmla="*/ 270643 h 336036"/>
                    <a:gd name="connsiteX40" fmla="*/ 160456 w 320912"/>
                    <a:gd name="connsiteY40" fmla="*/ 217801 h 336036"/>
                    <a:gd name="connsiteX41" fmla="*/ 110673 w 320912"/>
                    <a:gd name="connsiteY41" fmla="*/ 168018 h 336036"/>
                    <a:gd name="connsiteX42" fmla="*/ 160456 w 320912"/>
                    <a:gd name="connsiteY42" fmla="*/ 118235 h 336036"/>
                    <a:gd name="connsiteX43" fmla="*/ 210239 w 320912"/>
                    <a:gd name="connsiteY43" fmla="*/ 168018 h 336036"/>
                    <a:gd name="connsiteX44" fmla="*/ 160456 w 320912"/>
                    <a:gd name="connsiteY44" fmla="*/ 217801 h 33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0912" h="336036">
                      <a:moveTo>
                        <a:pt x="268018" y="280417"/>
                      </a:moveTo>
                      <a:cubicBezTo>
                        <a:pt x="276946" y="285572"/>
                        <a:pt x="288364" y="282512"/>
                        <a:pt x="293519" y="273584"/>
                      </a:cubicBezTo>
                      <a:lnTo>
                        <a:pt x="318411" y="230471"/>
                      </a:lnTo>
                      <a:cubicBezTo>
                        <a:pt x="320886" y="226183"/>
                        <a:pt x="321557" y="221087"/>
                        <a:pt x="320276" y="216305"/>
                      </a:cubicBezTo>
                      <a:cubicBezTo>
                        <a:pt x="318995" y="211522"/>
                        <a:pt x="315867" y="207445"/>
                        <a:pt x="311578" y="204970"/>
                      </a:cubicBezTo>
                      <a:lnTo>
                        <a:pt x="294653" y="195197"/>
                      </a:lnTo>
                      <a:cubicBezTo>
                        <a:pt x="296452" y="186283"/>
                        <a:pt x="297360" y="177189"/>
                        <a:pt x="297360" y="168018"/>
                      </a:cubicBezTo>
                      <a:cubicBezTo>
                        <a:pt x="297360" y="158847"/>
                        <a:pt x="296452" y="149753"/>
                        <a:pt x="294653" y="140839"/>
                      </a:cubicBezTo>
                      <a:lnTo>
                        <a:pt x="311578" y="131067"/>
                      </a:lnTo>
                      <a:cubicBezTo>
                        <a:pt x="315865" y="128591"/>
                        <a:pt x="318994" y="124514"/>
                        <a:pt x="320276" y="119731"/>
                      </a:cubicBezTo>
                      <a:cubicBezTo>
                        <a:pt x="321558" y="114948"/>
                        <a:pt x="320887" y="109853"/>
                        <a:pt x="318411" y="105565"/>
                      </a:cubicBezTo>
                      <a:lnTo>
                        <a:pt x="293519" y="62452"/>
                      </a:lnTo>
                      <a:cubicBezTo>
                        <a:pt x="288364" y="53523"/>
                        <a:pt x="276947" y="50464"/>
                        <a:pt x="268018" y="55619"/>
                      </a:cubicBezTo>
                      <a:lnTo>
                        <a:pt x="251089" y="65393"/>
                      </a:lnTo>
                      <a:cubicBezTo>
                        <a:pt x="237332" y="53202"/>
                        <a:pt x="221398" y="43993"/>
                        <a:pt x="204018" y="38191"/>
                      </a:cubicBezTo>
                      <a:lnTo>
                        <a:pt x="204018" y="18669"/>
                      </a:lnTo>
                      <a:cubicBezTo>
                        <a:pt x="204018" y="8359"/>
                        <a:pt x="195659" y="0"/>
                        <a:pt x="185349" y="0"/>
                      </a:cubicBezTo>
                      <a:lnTo>
                        <a:pt x="135566" y="0"/>
                      </a:lnTo>
                      <a:cubicBezTo>
                        <a:pt x="125256" y="0"/>
                        <a:pt x="116897" y="8359"/>
                        <a:pt x="116897" y="18669"/>
                      </a:cubicBezTo>
                      <a:lnTo>
                        <a:pt x="116897" y="38191"/>
                      </a:lnTo>
                      <a:cubicBezTo>
                        <a:pt x="99517" y="43993"/>
                        <a:pt x="83581" y="53202"/>
                        <a:pt x="69825" y="65393"/>
                      </a:cubicBezTo>
                      <a:lnTo>
                        <a:pt x="52897" y="55619"/>
                      </a:lnTo>
                      <a:cubicBezTo>
                        <a:pt x="43969" y="50461"/>
                        <a:pt x="32550" y="53522"/>
                        <a:pt x="27396" y="62452"/>
                      </a:cubicBezTo>
                      <a:lnTo>
                        <a:pt x="2504" y="105565"/>
                      </a:lnTo>
                      <a:cubicBezTo>
                        <a:pt x="-2651" y="114494"/>
                        <a:pt x="408" y="125911"/>
                        <a:pt x="9337" y="131067"/>
                      </a:cubicBezTo>
                      <a:lnTo>
                        <a:pt x="26261" y="140838"/>
                      </a:lnTo>
                      <a:cubicBezTo>
                        <a:pt x="24461" y="149753"/>
                        <a:pt x="23552" y="158847"/>
                        <a:pt x="23552" y="168017"/>
                      </a:cubicBezTo>
                      <a:cubicBezTo>
                        <a:pt x="23552" y="177187"/>
                        <a:pt x="24460" y="186282"/>
                        <a:pt x="26261" y="195196"/>
                      </a:cubicBezTo>
                      <a:lnTo>
                        <a:pt x="9337" y="204967"/>
                      </a:lnTo>
                      <a:cubicBezTo>
                        <a:pt x="408" y="210122"/>
                        <a:pt x="-2651" y="221540"/>
                        <a:pt x="2504" y="230468"/>
                      </a:cubicBezTo>
                      <a:lnTo>
                        <a:pt x="27396" y="273582"/>
                      </a:lnTo>
                      <a:cubicBezTo>
                        <a:pt x="32551" y="282512"/>
                        <a:pt x="43967" y="285571"/>
                        <a:pt x="52897" y="280415"/>
                      </a:cubicBezTo>
                      <a:lnTo>
                        <a:pt x="69825" y="270641"/>
                      </a:lnTo>
                      <a:cubicBezTo>
                        <a:pt x="83581" y="282833"/>
                        <a:pt x="99515" y="292040"/>
                        <a:pt x="116897" y="297842"/>
                      </a:cubicBezTo>
                      <a:lnTo>
                        <a:pt x="116897" y="317367"/>
                      </a:lnTo>
                      <a:cubicBezTo>
                        <a:pt x="116897" y="327678"/>
                        <a:pt x="125256" y="336036"/>
                        <a:pt x="135566" y="336036"/>
                      </a:cubicBezTo>
                      <a:lnTo>
                        <a:pt x="185349" y="336036"/>
                      </a:lnTo>
                      <a:cubicBezTo>
                        <a:pt x="195659" y="336036"/>
                        <a:pt x="204018" y="327678"/>
                        <a:pt x="204018" y="317367"/>
                      </a:cubicBezTo>
                      <a:lnTo>
                        <a:pt x="204018" y="297845"/>
                      </a:lnTo>
                      <a:cubicBezTo>
                        <a:pt x="221398" y="292043"/>
                        <a:pt x="237332" y="282834"/>
                        <a:pt x="251089" y="270643"/>
                      </a:cubicBezTo>
                      <a:close/>
                      <a:moveTo>
                        <a:pt x="160456" y="217801"/>
                      </a:moveTo>
                      <a:cubicBezTo>
                        <a:pt x="132962" y="217801"/>
                        <a:pt x="110673" y="195512"/>
                        <a:pt x="110673" y="168018"/>
                      </a:cubicBezTo>
                      <a:cubicBezTo>
                        <a:pt x="110673" y="140524"/>
                        <a:pt x="132962" y="118235"/>
                        <a:pt x="160456" y="118235"/>
                      </a:cubicBezTo>
                      <a:cubicBezTo>
                        <a:pt x="187950" y="118235"/>
                        <a:pt x="210239" y="140524"/>
                        <a:pt x="210239" y="168018"/>
                      </a:cubicBezTo>
                      <a:cubicBezTo>
                        <a:pt x="210239" y="195512"/>
                        <a:pt x="187950" y="217801"/>
                        <a:pt x="160456" y="217801"/>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312" name="任意多边形: 形状 311"/>
                <p:cNvSpPr/>
                <p:nvPr/>
              </p:nvSpPr>
              <p:spPr>
                <a:xfrm>
                  <a:off x="10792858" y="3302832"/>
                  <a:ext cx="320912" cy="336036"/>
                </a:xfrm>
                <a:custGeom>
                  <a:avLst/>
                  <a:gdLst>
                    <a:gd name="connsiteX0" fmla="*/ 311578 w 320912"/>
                    <a:gd name="connsiteY0" fmla="*/ 204970 h 336036"/>
                    <a:gd name="connsiteX1" fmla="*/ 294653 w 320912"/>
                    <a:gd name="connsiteY1" fmla="*/ 195197 h 336036"/>
                    <a:gd name="connsiteX2" fmla="*/ 297360 w 320912"/>
                    <a:gd name="connsiteY2" fmla="*/ 168018 h 336036"/>
                    <a:gd name="connsiteX3" fmla="*/ 294653 w 320912"/>
                    <a:gd name="connsiteY3" fmla="*/ 140839 h 336036"/>
                    <a:gd name="connsiteX4" fmla="*/ 311578 w 320912"/>
                    <a:gd name="connsiteY4" fmla="*/ 131067 h 336036"/>
                    <a:gd name="connsiteX5" fmla="*/ 320276 w 320912"/>
                    <a:gd name="connsiteY5" fmla="*/ 119731 h 336036"/>
                    <a:gd name="connsiteX6" fmla="*/ 318410 w 320912"/>
                    <a:gd name="connsiteY6" fmla="*/ 105565 h 336036"/>
                    <a:gd name="connsiteX7" fmla="*/ 293519 w 320912"/>
                    <a:gd name="connsiteY7" fmla="*/ 62452 h 336036"/>
                    <a:gd name="connsiteX8" fmla="*/ 268018 w 320912"/>
                    <a:gd name="connsiteY8" fmla="*/ 55619 h 336036"/>
                    <a:gd name="connsiteX9" fmla="*/ 251089 w 320912"/>
                    <a:gd name="connsiteY9" fmla="*/ 65393 h 336036"/>
                    <a:gd name="connsiteX10" fmla="*/ 204018 w 320912"/>
                    <a:gd name="connsiteY10" fmla="*/ 38191 h 336036"/>
                    <a:gd name="connsiteX11" fmla="*/ 204018 w 320912"/>
                    <a:gd name="connsiteY11" fmla="*/ 18669 h 336036"/>
                    <a:gd name="connsiteX12" fmla="*/ 185349 w 320912"/>
                    <a:gd name="connsiteY12" fmla="*/ 0 h 336036"/>
                    <a:gd name="connsiteX13" fmla="*/ 135566 w 320912"/>
                    <a:gd name="connsiteY13" fmla="*/ 0 h 336036"/>
                    <a:gd name="connsiteX14" fmla="*/ 116897 w 320912"/>
                    <a:gd name="connsiteY14" fmla="*/ 18669 h 336036"/>
                    <a:gd name="connsiteX15" fmla="*/ 116897 w 320912"/>
                    <a:gd name="connsiteY15" fmla="*/ 38191 h 336036"/>
                    <a:gd name="connsiteX16" fmla="*/ 69825 w 320912"/>
                    <a:gd name="connsiteY16" fmla="*/ 65393 h 336036"/>
                    <a:gd name="connsiteX17" fmla="*/ 52897 w 320912"/>
                    <a:gd name="connsiteY17" fmla="*/ 55619 h 336036"/>
                    <a:gd name="connsiteX18" fmla="*/ 27396 w 320912"/>
                    <a:gd name="connsiteY18" fmla="*/ 62452 h 336036"/>
                    <a:gd name="connsiteX19" fmla="*/ 2504 w 320912"/>
                    <a:gd name="connsiteY19" fmla="*/ 105565 h 336036"/>
                    <a:gd name="connsiteX20" fmla="*/ 9337 w 320912"/>
                    <a:gd name="connsiteY20" fmla="*/ 131067 h 336036"/>
                    <a:gd name="connsiteX21" fmla="*/ 26261 w 320912"/>
                    <a:gd name="connsiteY21" fmla="*/ 140838 h 336036"/>
                    <a:gd name="connsiteX22" fmla="*/ 23552 w 320912"/>
                    <a:gd name="connsiteY22" fmla="*/ 168017 h 336036"/>
                    <a:gd name="connsiteX23" fmla="*/ 26261 w 320912"/>
                    <a:gd name="connsiteY23" fmla="*/ 195196 h 336036"/>
                    <a:gd name="connsiteX24" fmla="*/ 9337 w 320912"/>
                    <a:gd name="connsiteY24" fmla="*/ 204967 h 336036"/>
                    <a:gd name="connsiteX25" fmla="*/ 2504 w 320912"/>
                    <a:gd name="connsiteY25" fmla="*/ 230469 h 336036"/>
                    <a:gd name="connsiteX26" fmla="*/ 27396 w 320912"/>
                    <a:gd name="connsiteY26" fmla="*/ 273582 h 336036"/>
                    <a:gd name="connsiteX27" fmla="*/ 52897 w 320912"/>
                    <a:gd name="connsiteY27" fmla="*/ 280415 h 336036"/>
                    <a:gd name="connsiteX28" fmla="*/ 69825 w 320912"/>
                    <a:gd name="connsiteY28" fmla="*/ 270641 h 336036"/>
                    <a:gd name="connsiteX29" fmla="*/ 116897 w 320912"/>
                    <a:gd name="connsiteY29" fmla="*/ 297843 h 336036"/>
                    <a:gd name="connsiteX30" fmla="*/ 116897 w 320912"/>
                    <a:gd name="connsiteY30" fmla="*/ 317367 h 336036"/>
                    <a:gd name="connsiteX31" fmla="*/ 135566 w 320912"/>
                    <a:gd name="connsiteY31" fmla="*/ 336036 h 336036"/>
                    <a:gd name="connsiteX32" fmla="*/ 185349 w 320912"/>
                    <a:gd name="connsiteY32" fmla="*/ 336036 h 336036"/>
                    <a:gd name="connsiteX33" fmla="*/ 204018 w 320912"/>
                    <a:gd name="connsiteY33" fmla="*/ 317367 h 336036"/>
                    <a:gd name="connsiteX34" fmla="*/ 204018 w 320912"/>
                    <a:gd name="connsiteY34" fmla="*/ 297845 h 336036"/>
                    <a:gd name="connsiteX35" fmla="*/ 251089 w 320912"/>
                    <a:gd name="connsiteY35" fmla="*/ 270643 h 336036"/>
                    <a:gd name="connsiteX36" fmla="*/ 268018 w 320912"/>
                    <a:gd name="connsiteY36" fmla="*/ 280417 h 336036"/>
                    <a:gd name="connsiteX37" fmla="*/ 293519 w 320912"/>
                    <a:gd name="connsiteY37" fmla="*/ 273584 h 336036"/>
                    <a:gd name="connsiteX38" fmla="*/ 318410 w 320912"/>
                    <a:gd name="connsiteY38" fmla="*/ 230471 h 336036"/>
                    <a:gd name="connsiteX39" fmla="*/ 320276 w 320912"/>
                    <a:gd name="connsiteY39" fmla="*/ 216305 h 336036"/>
                    <a:gd name="connsiteX40" fmla="*/ 311578 w 320912"/>
                    <a:gd name="connsiteY40" fmla="*/ 204970 h 336036"/>
                    <a:gd name="connsiteX41" fmla="*/ 160456 w 320912"/>
                    <a:gd name="connsiteY41" fmla="*/ 217801 h 336036"/>
                    <a:gd name="connsiteX42" fmla="*/ 110673 w 320912"/>
                    <a:gd name="connsiteY42" fmla="*/ 168018 h 336036"/>
                    <a:gd name="connsiteX43" fmla="*/ 160456 w 320912"/>
                    <a:gd name="connsiteY43" fmla="*/ 118235 h 336036"/>
                    <a:gd name="connsiteX44" fmla="*/ 210239 w 320912"/>
                    <a:gd name="connsiteY44" fmla="*/ 168018 h 336036"/>
                    <a:gd name="connsiteX45" fmla="*/ 160456 w 320912"/>
                    <a:gd name="connsiteY45" fmla="*/ 217801 h 33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0912" h="336036">
                      <a:moveTo>
                        <a:pt x="311578" y="204970"/>
                      </a:moveTo>
                      <a:lnTo>
                        <a:pt x="294653" y="195197"/>
                      </a:lnTo>
                      <a:cubicBezTo>
                        <a:pt x="296452" y="186283"/>
                        <a:pt x="297360" y="177189"/>
                        <a:pt x="297360" y="168018"/>
                      </a:cubicBezTo>
                      <a:cubicBezTo>
                        <a:pt x="297360" y="158847"/>
                        <a:pt x="296452" y="149753"/>
                        <a:pt x="294653" y="140839"/>
                      </a:cubicBezTo>
                      <a:lnTo>
                        <a:pt x="311578" y="131067"/>
                      </a:lnTo>
                      <a:cubicBezTo>
                        <a:pt x="315865" y="128591"/>
                        <a:pt x="318994" y="124514"/>
                        <a:pt x="320276" y="119731"/>
                      </a:cubicBezTo>
                      <a:cubicBezTo>
                        <a:pt x="321558" y="114948"/>
                        <a:pt x="320887" y="109853"/>
                        <a:pt x="318410" y="105565"/>
                      </a:cubicBezTo>
                      <a:lnTo>
                        <a:pt x="293519" y="62452"/>
                      </a:lnTo>
                      <a:cubicBezTo>
                        <a:pt x="288364" y="53523"/>
                        <a:pt x="276947" y="50464"/>
                        <a:pt x="268018" y="55619"/>
                      </a:cubicBezTo>
                      <a:lnTo>
                        <a:pt x="251089" y="65393"/>
                      </a:lnTo>
                      <a:cubicBezTo>
                        <a:pt x="237332" y="53202"/>
                        <a:pt x="221398" y="43993"/>
                        <a:pt x="204018" y="38191"/>
                      </a:cubicBezTo>
                      <a:lnTo>
                        <a:pt x="204018" y="18669"/>
                      </a:lnTo>
                      <a:cubicBezTo>
                        <a:pt x="204018" y="8359"/>
                        <a:pt x="195659" y="0"/>
                        <a:pt x="185349" y="0"/>
                      </a:cubicBezTo>
                      <a:lnTo>
                        <a:pt x="135566" y="0"/>
                      </a:lnTo>
                      <a:cubicBezTo>
                        <a:pt x="125256" y="0"/>
                        <a:pt x="116897" y="8359"/>
                        <a:pt x="116897" y="18669"/>
                      </a:cubicBezTo>
                      <a:lnTo>
                        <a:pt x="116897" y="38191"/>
                      </a:lnTo>
                      <a:cubicBezTo>
                        <a:pt x="99517" y="43993"/>
                        <a:pt x="83581" y="53202"/>
                        <a:pt x="69825" y="65393"/>
                      </a:cubicBezTo>
                      <a:lnTo>
                        <a:pt x="52897" y="55619"/>
                      </a:lnTo>
                      <a:cubicBezTo>
                        <a:pt x="43969" y="50461"/>
                        <a:pt x="32550" y="53522"/>
                        <a:pt x="27396" y="62452"/>
                      </a:cubicBezTo>
                      <a:lnTo>
                        <a:pt x="2504" y="105565"/>
                      </a:lnTo>
                      <a:cubicBezTo>
                        <a:pt x="-2651" y="114494"/>
                        <a:pt x="408" y="125911"/>
                        <a:pt x="9337" y="131067"/>
                      </a:cubicBezTo>
                      <a:lnTo>
                        <a:pt x="26261" y="140838"/>
                      </a:lnTo>
                      <a:cubicBezTo>
                        <a:pt x="24461" y="149753"/>
                        <a:pt x="23552" y="158847"/>
                        <a:pt x="23552" y="168017"/>
                      </a:cubicBezTo>
                      <a:cubicBezTo>
                        <a:pt x="23552" y="177187"/>
                        <a:pt x="24460" y="186282"/>
                        <a:pt x="26261" y="195196"/>
                      </a:cubicBezTo>
                      <a:lnTo>
                        <a:pt x="9337" y="204967"/>
                      </a:lnTo>
                      <a:cubicBezTo>
                        <a:pt x="408" y="210122"/>
                        <a:pt x="-2651" y="221540"/>
                        <a:pt x="2504" y="230469"/>
                      </a:cubicBezTo>
                      <a:lnTo>
                        <a:pt x="27396" y="273582"/>
                      </a:lnTo>
                      <a:cubicBezTo>
                        <a:pt x="32551" y="282512"/>
                        <a:pt x="43967" y="285571"/>
                        <a:pt x="52897" y="280415"/>
                      </a:cubicBezTo>
                      <a:lnTo>
                        <a:pt x="69825" y="270641"/>
                      </a:lnTo>
                      <a:cubicBezTo>
                        <a:pt x="83581" y="282833"/>
                        <a:pt x="99515" y="292040"/>
                        <a:pt x="116897" y="297843"/>
                      </a:cubicBezTo>
                      <a:lnTo>
                        <a:pt x="116897" y="317367"/>
                      </a:lnTo>
                      <a:cubicBezTo>
                        <a:pt x="116897" y="327678"/>
                        <a:pt x="125256" y="336036"/>
                        <a:pt x="135566" y="336036"/>
                      </a:cubicBezTo>
                      <a:lnTo>
                        <a:pt x="185349" y="336036"/>
                      </a:lnTo>
                      <a:cubicBezTo>
                        <a:pt x="195659" y="336036"/>
                        <a:pt x="204018" y="327678"/>
                        <a:pt x="204018" y="317367"/>
                      </a:cubicBezTo>
                      <a:lnTo>
                        <a:pt x="204018" y="297845"/>
                      </a:lnTo>
                      <a:cubicBezTo>
                        <a:pt x="221398" y="292043"/>
                        <a:pt x="237332" y="282834"/>
                        <a:pt x="251089" y="270643"/>
                      </a:cubicBezTo>
                      <a:lnTo>
                        <a:pt x="268018" y="280417"/>
                      </a:lnTo>
                      <a:cubicBezTo>
                        <a:pt x="276946" y="285572"/>
                        <a:pt x="288364" y="282512"/>
                        <a:pt x="293519" y="273584"/>
                      </a:cubicBezTo>
                      <a:lnTo>
                        <a:pt x="318410" y="230471"/>
                      </a:lnTo>
                      <a:cubicBezTo>
                        <a:pt x="320886" y="226183"/>
                        <a:pt x="321557" y="221087"/>
                        <a:pt x="320276" y="216305"/>
                      </a:cubicBezTo>
                      <a:cubicBezTo>
                        <a:pt x="318995" y="211522"/>
                        <a:pt x="315867" y="207444"/>
                        <a:pt x="311578" y="204970"/>
                      </a:cubicBezTo>
                      <a:close/>
                      <a:moveTo>
                        <a:pt x="160456" y="217801"/>
                      </a:moveTo>
                      <a:cubicBezTo>
                        <a:pt x="132962" y="217801"/>
                        <a:pt x="110673" y="195512"/>
                        <a:pt x="110673" y="168018"/>
                      </a:cubicBezTo>
                      <a:cubicBezTo>
                        <a:pt x="110673" y="140524"/>
                        <a:pt x="132962" y="118235"/>
                        <a:pt x="160456" y="118235"/>
                      </a:cubicBezTo>
                      <a:cubicBezTo>
                        <a:pt x="187950" y="118235"/>
                        <a:pt x="210239" y="140524"/>
                        <a:pt x="210239" y="168018"/>
                      </a:cubicBezTo>
                      <a:cubicBezTo>
                        <a:pt x="210239" y="195512"/>
                        <a:pt x="187951" y="217801"/>
                        <a:pt x="160456" y="217801"/>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dirty="0">
                    <a:solidFill>
                      <a:prstClr val="black"/>
                    </a:solidFill>
                    <a:latin typeface="Roboto" panose="02000000000000000000" charset="0"/>
                    <a:ea typeface="思源黑体" panose="020F0502020204030204" charset="-122"/>
                    <a:cs typeface="+mn-cs"/>
                  </a:endParaRPr>
                </a:p>
              </p:txBody>
            </p:sp>
            <p:sp>
              <p:nvSpPr>
                <p:cNvPr id="313" name="任意多边形: 形状 312"/>
                <p:cNvSpPr/>
                <p:nvPr/>
              </p:nvSpPr>
              <p:spPr>
                <a:xfrm>
                  <a:off x="10476546" y="3352616"/>
                  <a:ext cx="277804" cy="286252"/>
                </a:xfrm>
                <a:custGeom>
                  <a:avLst/>
                  <a:gdLst>
                    <a:gd name="connsiteX0" fmla="*/ 275299 w 277804"/>
                    <a:gd name="connsiteY0" fmla="*/ 93119 h 286252"/>
                    <a:gd name="connsiteX1" fmla="*/ 250408 w 277804"/>
                    <a:gd name="connsiteY1" fmla="*/ 50006 h 286252"/>
                    <a:gd name="connsiteX2" fmla="*/ 224906 w 277804"/>
                    <a:gd name="connsiteY2" fmla="*/ 43173 h 286252"/>
                    <a:gd name="connsiteX3" fmla="*/ 212305 w 277804"/>
                    <a:gd name="connsiteY3" fmla="*/ 50449 h 286252"/>
                    <a:gd name="connsiteX4" fmla="*/ 182462 w 277804"/>
                    <a:gd name="connsiteY4" fmla="*/ 33183 h 286252"/>
                    <a:gd name="connsiteX5" fmla="*/ 182462 w 277804"/>
                    <a:gd name="connsiteY5" fmla="*/ 18669 h 286252"/>
                    <a:gd name="connsiteX6" fmla="*/ 163794 w 277804"/>
                    <a:gd name="connsiteY6" fmla="*/ 0 h 286252"/>
                    <a:gd name="connsiteX7" fmla="*/ 114011 w 277804"/>
                    <a:gd name="connsiteY7" fmla="*/ 0 h 286252"/>
                    <a:gd name="connsiteX8" fmla="*/ 95342 w 277804"/>
                    <a:gd name="connsiteY8" fmla="*/ 18669 h 286252"/>
                    <a:gd name="connsiteX9" fmla="*/ 95342 w 277804"/>
                    <a:gd name="connsiteY9" fmla="*/ 33183 h 286252"/>
                    <a:gd name="connsiteX10" fmla="*/ 65499 w 277804"/>
                    <a:gd name="connsiteY10" fmla="*/ 50449 h 286252"/>
                    <a:gd name="connsiteX11" fmla="*/ 52898 w 277804"/>
                    <a:gd name="connsiteY11" fmla="*/ 43173 h 286252"/>
                    <a:gd name="connsiteX12" fmla="*/ 27397 w 277804"/>
                    <a:gd name="connsiteY12" fmla="*/ 50006 h 286252"/>
                    <a:gd name="connsiteX13" fmla="*/ 2505 w 277804"/>
                    <a:gd name="connsiteY13" fmla="*/ 93119 h 286252"/>
                    <a:gd name="connsiteX14" fmla="*/ 9338 w 277804"/>
                    <a:gd name="connsiteY14" fmla="*/ 118621 h 286252"/>
                    <a:gd name="connsiteX15" fmla="*/ 21933 w 277804"/>
                    <a:gd name="connsiteY15" fmla="*/ 125893 h 286252"/>
                    <a:gd name="connsiteX16" fmla="*/ 20666 w 277804"/>
                    <a:gd name="connsiteY16" fmla="*/ 143125 h 286252"/>
                    <a:gd name="connsiteX17" fmla="*/ 21933 w 277804"/>
                    <a:gd name="connsiteY17" fmla="*/ 160358 h 286252"/>
                    <a:gd name="connsiteX18" fmla="*/ 9338 w 277804"/>
                    <a:gd name="connsiteY18" fmla="*/ 167630 h 286252"/>
                    <a:gd name="connsiteX19" fmla="*/ 2505 w 277804"/>
                    <a:gd name="connsiteY19" fmla="*/ 193131 h 286252"/>
                    <a:gd name="connsiteX20" fmla="*/ 27397 w 277804"/>
                    <a:gd name="connsiteY20" fmla="*/ 236245 h 286252"/>
                    <a:gd name="connsiteX21" fmla="*/ 52898 w 277804"/>
                    <a:gd name="connsiteY21" fmla="*/ 243077 h 286252"/>
                    <a:gd name="connsiteX22" fmla="*/ 65499 w 277804"/>
                    <a:gd name="connsiteY22" fmla="*/ 235802 h 286252"/>
                    <a:gd name="connsiteX23" fmla="*/ 95342 w 277804"/>
                    <a:gd name="connsiteY23" fmla="*/ 253068 h 286252"/>
                    <a:gd name="connsiteX24" fmla="*/ 95342 w 277804"/>
                    <a:gd name="connsiteY24" fmla="*/ 267584 h 286252"/>
                    <a:gd name="connsiteX25" fmla="*/ 114011 w 277804"/>
                    <a:gd name="connsiteY25" fmla="*/ 286253 h 286252"/>
                    <a:gd name="connsiteX26" fmla="*/ 163794 w 277804"/>
                    <a:gd name="connsiteY26" fmla="*/ 286253 h 286252"/>
                    <a:gd name="connsiteX27" fmla="*/ 182462 w 277804"/>
                    <a:gd name="connsiteY27" fmla="*/ 267584 h 286252"/>
                    <a:gd name="connsiteX28" fmla="*/ 182462 w 277804"/>
                    <a:gd name="connsiteY28" fmla="*/ 253070 h 286252"/>
                    <a:gd name="connsiteX29" fmla="*/ 212305 w 277804"/>
                    <a:gd name="connsiteY29" fmla="*/ 235804 h 286252"/>
                    <a:gd name="connsiteX30" fmla="*/ 224906 w 277804"/>
                    <a:gd name="connsiteY30" fmla="*/ 243080 h 286252"/>
                    <a:gd name="connsiteX31" fmla="*/ 250408 w 277804"/>
                    <a:gd name="connsiteY31" fmla="*/ 236247 h 286252"/>
                    <a:gd name="connsiteX32" fmla="*/ 275299 w 277804"/>
                    <a:gd name="connsiteY32" fmla="*/ 193134 h 286252"/>
                    <a:gd name="connsiteX33" fmla="*/ 268466 w 277804"/>
                    <a:gd name="connsiteY33" fmla="*/ 167632 h 286252"/>
                    <a:gd name="connsiteX34" fmla="*/ 255871 w 277804"/>
                    <a:gd name="connsiteY34" fmla="*/ 160360 h 286252"/>
                    <a:gd name="connsiteX35" fmla="*/ 257138 w 277804"/>
                    <a:gd name="connsiteY35" fmla="*/ 143128 h 286252"/>
                    <a:gd name="connsiteX36" fmla="*/ 255871 w 277804"/>
                    <a:gd name="connsiteY36" fmla="*/ 125895 h 286252"/>
                    <a:gd name="connsiteX37" fmla="*/ 268466 w 277804"/>
                    <a:gd name="connsiteY37" fmla="*/ 118623 h 286252"/>
                    <a:gd name="connsiteX38" fmla="*/ 275299 w 277804"/>
                    <a:gd name="connsiteY38" fmla="*/ 93119 h 286252"/>
                    <a:gd name="connsiteX39" fmla="*/ 138902 w 277804"/>
                    <a:gd name="connsiteY39" fmla="*/ 180464 h 286252"/>
                    <a:gd name="connsiteX40" fmla="*/ 101565 w 277804"/>
                    <a:gd name="connsiteY40" fmla="*/ 143126 h 286252"/>
                    <a:gd name="connsiteX41" fmla="*/ 138902 w 277804"/>
                    <a:gd name="connsiteY41" fmla="*/ 105789 h 286252"/>
                    <a:gd name="connsiteX42" fmla="*/ 176239 w 277804"/>
                    <a:gd name="connsiteY42" fmla="*/ 143126 h 286252"/>
                    <a:gd name="connsiteX43" fmla="*/ 138902 w 277804"/>
                    <a:gd name="connsiteY43" fmla="*/ 180464 h 286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77804" h="286252">
                      <a:moveTo>
                        <a:pt x="275299" y="93119"/>
                      </a:moveTo>
                      <a:lnTo>
                        <a:pt x="250408" y="50006"/>
                      </a:lnTo>
                      <a:cubicBezTo>
                        <a:pt x="245251" y="41076"/>
                        <a:pt x="233834" y="38018"/>
                        <a:pt x="224906" y="43173"/>
                      </a:cubicBezTo>
                      <a:lnTo>
                        <a:pt x="212305" y="50449"/>
                      </a:lnTo>
                      <a:cubicBezTo>
                        <a:pt x="203237" y="43254"/>
                        <a:pt x="193182" y="37437"/>
                        <a:pt x="182462" y="33183"/>
                      </a:cubicBezTo>
                      <a:lnTo>
                        <a:pt x="182462" y="18669"/>
                      </a:lnTo>
                      <a:cubicBezTo>
                        <a:pt x="182462" y="8359"/>
                        <a:pt x="174104" y="0"/>
                        <a:pt x="163794" y="0"/>
                      </a:cubicBezTo>
                      <a:lnTo>
                        <a:pt x="114011" y="0"/>
                      </a:lnTo>
                      <a:cubicBezTo>
                        <a:pt x="103700" y="0"/>
                        <a:pt x="95342" y="8359"/>
                        <a:pt x="95342" y="18669"/>
                      </a:cubicBezTo>
                      <a:lnTo>
                        <a:pt x="95342" y="33183"/>
                      </a:lnTo>
                      <a:cubicBezTo>
                        <a:pt x="84624" y="37437"/>
                        <a:pt x="74569" y="43254"/>
                        <a:pt x="65499" y="50449"/>
                      </a:cubicBezTo>
                      <a:lnTo>
                        <a:pt x="52898" y="43173"/>
                      </a:lnTo>
                      <a:cubicBezTo>
                        <a:pt x="43968" y="38016"/>
                        <a:pt x="32552" y="41076"/>
                        <a:pt x="27397" y="50006"/>
                      </a:cubicBezTo>
                      <a:lnTo>
                        <a:pt x="2505" y="93119"/>
                      </a:lnTo>
                      <a:cubicBezTo>
                        <a:pt x="-2651" y="102048"/>
                        <a:pt x="408" y="113466"/>
                        <a:pt x="9338" y="118621"/>
                      </a:cubicBezTo>
                      <a:lnTo>
                        <a:pt x="21933" y="125893"/>
                      </a:lnTo>
                      <a:cubicBezTo>
                        <a:pt x="21090" y="131600"/>
                        <a:pt x="20666" y="137360"/>
                        <a:pt x="20666" y="143125"/>
                      </a:cubicBezTo>
                      <a:cubicBezTo>
                        <a:pt x="20666" y="148890"/>
                        <a:pt x="21090" y="154650"/>
                        <a:pt x="21933" y="160358"/>
                      </a:cubicBezTo>
                      <a:lnTo>
                        <a:pt x="9338" y="167630"/>
                      </a:lnTo>
                      <a:cubicBezTo>
                        <a:pt x="408" y="172785"/>
                        <a:pt x="-2651" y="184203"/>
                        <a:pt x="2505" y="193131"/>
                      </a:cubicBezTo>
                      <a:lnTo>
                        <a:pt x="27397" y="236245"/>
                      </a:lnTo>
                      <a:cubicBezTo>
                        <a:pt x="32553" y="245174"/>
                        <a:pt x="43969" y="248232"/>
                        <a:pt x="52898" y="243077"/>
                      </a:cubicBezTo>
                      <a:lnTo>
                        <a:pt x="65499" y="235802"/>
                      </a:lnTo>
                      <a:cubicBezTo>
                        <a:pt x="74567" y="242996"/>
                        <a:pt x="84622" y="248814"/>
                        <a:pt x="95342" y="253068"/>
                      </a:cubicBezTo>
                      <a:lnTo>
                        <a:pt x="95342" y="267584"/>
                      </a:lnTo>
                      <a:cubicBezTo>
                        <a:pt x="95342" y="277894"/>
                        <a:pt x="103700" y="286253"/>
                        <a:pt x="114011" y="286253"/>
                      </a:cubicBezTo>
                      <a:lnTo>
                        <a:pt x="163794" y="286253"/>
                      </a:lnTo>
                      <a:cubicBezTo>
                        <a:pt x="174104" y="286253"/>
                        <a:pt x="182462" y="277894"/>
                        <a:pt x="182462" y="267584"/>
                      </a:cubicBezTo>
                      <a:lnTo>
                        <a:pt x="182462" y="253070"/>
                      </a:lnTo>
                      <a:cubicBezTo>
                        <a:pt x="193181" y="248816"/>
                        <a:pt x="203236" y="242999"/>
                        <a:pt x="212305" y="235804"/>
                      </a:cubicBezTo>
                      <a:lnTo>
                        <a:pt x="224906" y="243080"/>
                      </a:lnTo>
                      <a:cubicBezTo>
                        <a:pt x="233832" y="248236"/>
                        <a:pt x="245253" y="245176"/>
                        <a:pt x="250408" y="236247"/>
                      </a:cubicBezTo>
                      <a:lnTo>
                        <a:pt x="275299" y="193134"/>
                      </a:lnTo>
                      <a:cubicBezTo>
                        <a:pt x="280455" y="184205"/>
                        <a:pt x="277396" y="172787"/>
                        <a:pt x="268466" y="167632"/>
                      </a:cubicBezTo>
                      <a:lnTo>
                        <a:pt x="255871" y="160360"/>
                      </a:lnTo>
                      <a:cubicBezTo>
                        <a:pt x="256714" y="154653"/>
                        <a:pt x="257138" y="148893"/>
                        <a:pt x="257138" y="143128"/>
                      </a:cubicBezTo>
                      <a:cubicBezTo>
                        <a:pt x="257138" y="137363"/>
                        <a:pt x="256714" y="131603"/>
                        <a:pt x="255871" y="125895"/>
                      </a:cubicBezTo>
                      <a:lnTo>
                        <a:pt x="268466" y="118623"/>
                      </a:lnTo>
                      <a:cubicBezTo>
                        <a:pt x="277396" y="113467"/>
                        <a:pt x="280455" y="102049"/>
                        <a:pt x="275299" y="93119"/>
                      </a:cubicBezTo>
                      <a:close/>
                      <a:moveTo>
                        <a:pt x="138902" y="180464"/>
                      </a:moveTo>
                      <a:cubicBezTo>
                        <a:pt x="118281" y="180464"/>
                        <a:pt x="101565" y="163748"/>
                        <a:pt x="101565" y="143126"/>
                      </a:cubicBezTo>
                      <a:cubicBezTo>
                        <a:pt x="101565" y="122505"/>
                        <a:pt x="118281" y="105789"/>
                        <a:pt x="138902" y="105789"/>
                      </a:cubicBezTo>
                      <a:cubicBezTo>
                        <a:pt x="159523" y="105789"/>
                        <a:pt x="176239" y="122505"/>
                        <a:pt x="176239" y="143126"/>
                      </a:cubicBezTo>
                      <a:cubicBezTo>
                        <a:pt x="176239" y="163748"/>
                        <a:pt x="159523" y="180464"/>
                        <a:pt x="138902" y="180464"/>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sp>
        <p:nvSpPr>
          <p:cNvPr id="3" name="文本框 2"/>
          <p:cNvSpPr txBox="1"/>
          <p:nvPr/>
        </p:nvSpPr>
        <p:spPr>
          <a:xfrm>
            <a:off x="296004" y="182024"/>
            <a:ext cx="3116377" cy="1877436"/>
          </a:xfrm>
          <a:prstGeom prst="rect">
            <a:avLst/>
          </a:prstGeom>
          <a:noFill/>
        </p:spPr>
        <p:txBody>
          <a:bodyPr>
            <a:spAutoFit/>
          </a:bodyPr>
          <a:lstStyle/>
          <a:p>
            <a:pP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为企提供</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全生命周期服务</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20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Full Life Cycle Services for Businesses</a:t>
            </a:r>
          </a:p>
        </p:txBody>
      </p:sp>
      <p:sp>
        <p:nvSpPr>
          <p:cNvPr id="4" name="椭圆 3"/>
          <p:cNvSpPr/>
          <p:nvPr/>
        </p:nvSpPr>
        <p:spPr>
          <a:xfrm>
            <a:off x="5025664" y="2335902"/>
            <a:ext cx="2150140" cy="2150962"/>
          </a:xfrm>
          <a:prstGeom prst="ellipse">
            <a:avLst/>
          </a:prstGeom>
          <a:gradFill flip="none" rotWithShape="1">
            <a:gsLst>
              <a:gs pos="62000">
                <a:schemeClr val="accent1"/>
              </a:gs>
              <a:gs pos="8000">
                <a:schemeClr val="accent2"/>
              </a:gs>
            </a:gsLst>
            <a:lin ang="0" scaled="1"/>
            <a:tileRect/>
          </a:gradFill>
          <a:ln>
            <a:noFill/>
          </a:ln>
          <a:effectLst>
            <a:innerShdw blurRad="254000">
              <a:schemeClr val="bg1"/>
            </a:innerShdw>
          </a:effectLst>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wrap="none" lIns="433494" tIns="568960" rIns="433493" bIns="1219200" spcCol="1270" anchor="ctr"/>
          <a:lstStyle/>
          <a:p>
            <a:pPr algn="ctr" defTabSz="2889250" eaLnBrk="1" fontAlgn="auto" hangingPunct="1">
              <a:lnSpc>
                <a:spcPct val="90000"/>
              </a:lnSpc>
              <a:spcAft>
                <a:spcPct val="35000"/>
              </a:spcAft>
              <a:defRPr/>
            </a:pPr>
            <a:endParaRPr lang="zh-CN" altLang="en-US" sz="6500">
              <a:solidFill>
                <a:prstClr val="black"/>
              </a:solidFill>
              <a:latin typeface="Roboto" panose="02000000000000000000" charset="0"/>
              <a:ea typeface="思源黑体" panose="020F0502020204030204" charset="-122"/>
            </a:endParaRPr>
          </a:p>
        </p:txBody>
      </p:sp>
      <p:grpSp>
        <p:nvGrpSpPr>
          <p:cNvPr id="105" name="组合 104"/>
          <p:cNvGrpSpPr/>
          <p:nvPr/>
        </p:nvGrpSpPr>
        <p:grpSpPr bwMode="auto">
          <a:xfrm>
            <a:off x="1195388" y="3933825"/>
            <a:ext cx="2905125" cy="688975"/>
            <a:chOff x="8854877" y="2976812"/>
            <a:chExt cx="2905036" cy="688003"/>
          </a:xfrm>
        </p:grpSpPr>
        <p:sp>
          <p:nvSpPr>
            <p:cNvPr id="87" name="文本框 86"/>
            <p:cNvSpPr txBox="1"/>
            <p:nvPr/>
          </p:nvSpPr>
          <p:spPr>
            <a:xfrm>
              <a:off x="8854877" y="3049262"/>
              <a:ext cx="2385556" cy="615553"/>
            </a:xfrm>
            <a:prstGeom prst="rect">
              <a:avLst/>
            </a:prstGeom>
            <a:noFill/>
          </p:spPr>
          <p:txBody>
            <a:bodyPr>
              <a:spAutoFit/>
            </a:bodyPr>
            <a:lstStyle/>
            <a:p>
              <a:pPr algn="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专业服务</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algn="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Professional Services</a:t>
              </a:r>
            </a:p>
          </p:txBody>
        </p:sp>
        <p:grpSp>
          <p:nvGrpSpPr>
            <p:cNvPr id="27737" name="组合 88"/>
            <p:cNvGrpSpPr/>
            <p:nvPr/>
          </p:nvGrpSpPr>
          <p:grpSpPr bwMode="auto">
            <a:xfrm>
              <a:off x="11261606" y="2976812"/>
              <a:ext cx="498307" cy="498307"/>
              <a:chOff x="10929648" y="4553595"/>
              <a:chExt cx="672948" cy="672948"/>
            </a:xfrm>
          </p:grpSpPr>
          <p:sp>
            <p:nvSpPr>
              <p:cNvPr id="99" name="椭圆 98"/>
              <p:cNvSpPr/>
              <p:nvPr/>
            </p:nvSpPr>
            <p:spPr>
              <a:xfrm>
                <a:off x="10929648" y="4553595"/>
                <a:ext cx="672948" cy="672948"/>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00" name="图形 40"/>
              <p:cNvGrpSpPr/>
              <p:nvPr/>
            </p:nvGrpSpPr>
            <p:grpSpPr>
              <a:xfrm>
                <a:off x="11060322" y="4684269"/>
                <a:ext cx="411600" cy="411600"/>
                <a:chOff x="10476547" y="1957387"/>
                <a:chExt cx="637224" cy="637224"/>
              </a:xfrm>
              <a:gradFill flip="none" rotWithShape="1">
                <a:gsLst>
                  <a:gs pos="0">
                    <a:schemeClr val="bg1"/>
                  </a:gs>
                  <a:gs pos="100000">
                    <a:schemeClr val="bg1">
                      <a:alpha val="7000"/>
                    </a:schemeClr>
                  </a:gs>
                </a:gsLst>
                <a:lin ang="2700000" scaled="1"/>
                <a:tileRect/>
              </a:gradFill>
            </p:grpSpPr>
            <p:sp>
              <p:nvSpPr>
                <p:cNvPr id="101" name="任意多边形: 形状 100"/>
                <p:cNvSpPr/>
                <p:nvPr/>
              </p:nvSpPr>
              <p:spPr>
                <a:xfrm>
                  <a:off x="10476547" y="2221238"/>
                  <a:ext cx="176730" cy="273807"/>
                </a:xfrm>
                <a:custGeom>
                  <a:avLst/>
                  <a:gdLst>
                    <a:gd name="connsiteX0" fmla="*/ 151839 w 176730"/>
                    <a:gd name="connsiteY0" fmla="*/ 0 h 273807"/>
                    <a:gd name="connsiteX1" fmla="*/ 18669 w 176730"/>
                    <a:gd name="connsiteY1" fmla="*/ 0 h 273807"/>
                    <a:gd name="connsiteX2" fmla="*/ 0 w 176730"/>
                    <a:gd name="connsiteY2" fmla="*/ 18669 h 273807"/>
                    <a:gd name="connsiteX3" fmla="*/ 0 w 176730"/>
                    <a:gd name="connsiteY3" fmla="*/ 255139 h 273807"/>
                    <a:gd name="connsiteX4" fmla="*/ 18669 w 176730"/>
                    <a:gd name="connsiteY4" fmla="*/ 273807 h 273807"/>
                    <a:gd name="connsiteX5" fmla="*/ 151839 w 176730"/>
                    <a:gd name="connsiteY5" fmla="*/ 273807 h 273807"/>
                    <a:gd name="connsiteX6" fmla="*/ 176730 w 176730"/>
                    <a:gd name="connsiteY6" fmla="*/ 248916 h 273807"/>
                    <a:gd name="connsiteX7" fmla="*/ 176730 w 176730"/>
                    <a:gd name="connsiteY7" fmla="*/ 24892 h 273807"/>
                    <a:gd name="connsiteX8" fmla="*/ 151839 w 176730"/>
                    <a:gd name="connsiteY8" fmla="*/ 0 h 2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730" h="273807">
                      <a:moveTo>
                        <a:pt x="151839" y="0"/>
                      </a:moveTo>
                      <a:lnTo>
                        <a:pt x="18669" y="0"/>
                      </a:lnTo>
                      <a:cubicBezTo>
                        <a:pt x="8359" y="0"/>
                        <a:pt x="0" y="8359"/>
                        <a:pt x="0" y="18669"/>
                      </a:cubicBezTo>
                      <a:lnTo>
                        <a:pt x="0" y="255139"/>
                      </a:lnTo>
                      <a:cubicBezTo>
                        <a:pt x="0" y="265449"/>
                        <a:pt x="8359" y="273807"/>
                        <a:pt x="18669" y="273807"/>
                      </a:cubicBezTo>
                      <a:lnTo>
                        <a:pt x="151839" y="273807"/>
                      </a:lnTo>
                      <a:cubicBezTo>
                        <a:pt x="165586" y="273807"/>
                        <a:pt x="176730" y="262663"/>
                        <a:pt x="176730" y="248916"/>
                      </a:cubicBezTo>
                      <a:lnTo>
                        <a:pt x="176730" y="24892"/>
                      </a:lnTo>
                      <a:cubicBezTo>
                        <a:pt x="176730" y="11144"/>
                        <a:pt x="165586" y="0"/>
                        <a:pt x="151839"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02" name="任意多边形: 形状 101"/>
                <p:cNvSpPr/>
                <p:nvPr/>
              </p:nvSpPr>
              <p:spPr>
                <a:xfrm>
                  <a:off x="10839963" y="1957387"/>
                  <a:ext cx="236469" cy="226513"/>
                </a:xfrm>
                <a:custGeom>
                  <a:avLst/>
                  <a:gdLst>
                    <a:gd name="connsiteX0" fmla="*/ 74675 w 236469"/>
                    <a:gd name="connsiteY0" fmla="*/ 206275 h 226513"/>
                    <a:gd name="connsiteX1" fmla="*/ 74675 w 236469"/>
                    <a:gd name="connsiteY1" fmla="*/ 226514 h 226513"/>
                    <a:gd name="connsiteX2" fmla="*/ 161795 w 236469"/>
                    <a:gd name="connsiteY2" fmla="*/ 226514 h 226513"/>
                    <a:gd name="connsiteX3" fmla="*/ 161795 w 236469"/>
                    <a:gd name="connsiteY3" fmla="*/ 206275 h 226513"/>
                    <a:gd name="connsiteX4" fmla="*/ 236470 w 236469"/>
                    <a:gd name="connsiteY4" fmla="*/ 96317 h 226513"/>
                    <a:gd name="connsiteX5" fmla="*/ 192294 w 236469"/>
                    <a:gd name="connsiteY5" fmla="*/ 4216 h 226513"/>
                    <a:gd name="connsiteX6" fmla="*/ 161795 w 236469"/>
                    <a:gd name="connsiteY6" fmla="*/ 18665 h 226513"/>
                    <a:gd name="connsiteX7" fmla="*/ 161795 w 236469"/>
                    <a:gd name="connsiteY7" fmla="*/ 71244 h 226513"/>
                    <a:gd name="connsiteX8" fmla="*/ 118235 w 236469"/>
                    <a:gd name="connsiteY8" fmla="*/ 96135 h 226513"/>
                    <a:gd name="connsiteX9" fmla="*/ 74675 w 236469"/>
                    <a:gd name="connsiteY9" fmla="*/ 71244 h 226513"/>
                    <a:gd name="connsiteX10" fmla="*/ 74675 w 236469"/>
                    <a:gd name="connsiteY10" fmla="*/ 18665 h 226513"/>
                    <a:gd name="connsiteX11" fmla="*/ 44176 w 236469"/>
                    <a:gd name="connsiteY11" fmla="*/ 4217 h 226513"/>
                    <a:gd name="connsiteX12" fmla="*/ 0 w 236469"/>
                    <a:gd name="connsiteY12" fmla="*/ 96317 h 226513"/>
                    <a:gd name="connsiteX13" fmla="*/ 74675 w 236469"/>
                    <a:gd name="connsiteY13" fmla="*/ 206275 h 22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469" h="226513">
                      <a:moveTo>
                        <a:pt x="74675" y="206275"/>
                      </a:moveTo>
                      <a:lnTo>
                        <a:pt x="74675" y="226514"/>
                      </a:lnTo>
                      <a:lnTo>
                        <a:pt x="161795" y="226514"/>
                      </a:lnTo>
                      <a:lnTo>
                        <a:pt x="161795" y="206275"/>
                      </a:lnTo>
                      <a:cubicBezTo>
                        <a:pt x="206412" y="188652"/>
                        <a:pt x="236470" y="145326"/>
                        <a:pt x="236470" y="96317"/>
                      </a:cubicBezTo>
                      <a:cubicBezTo>
                        <a:pt x="236470" y="59134"/>
                        <a:pt x="219215" y="25906"/>
                        <a:pt x="192294" y="4216"/>
                      </a:cubicBezTo>
                      <a:cubicBezTo>
                        <a:pt x="180027" y="-5666"/>
                        <a:pt x="161795" y="2913"/>
                        <a:pt x="161795" y="18665"/>
                      </a:cubicBezTo>
                      <a:lnTo>
                        <a:pt x="161795" y="71244"/>
                      </a:lnTo>
                      <a:lnTo>
                        <a:pt x="118235" y="96135"/>
                      </a:lnTo>
                      <a:lnTo>
                        <a:pt x="74675" y="71244"/>
                      </a:lnTo>
                      <a:lnTo>
                        <a:pt x="74675" y="18665"/>
                      </a:lnTo>
                      <a:cubicBezTo>
                        <a:pt x="74675" y="2913"/>
                        <a:pt x="56443" y="-5666"/>
                        <a:pt x="44176" y="4217"/>
                      </a:cubicBezTo>
                      <a:cubicBezTo>
                        <a:pt x="17255" y="25906"/>
                        <a:pt x="0" y="59134"/>
                        <a:pt x="0" y="96317"/>
                      </a:cubicBezTo>
                      <a:cubicBezTo>
                        <a:pt x="0" y="145326"/>
                        <a:pt x="30058" y="188652"/>
                        <a:pt x="74675" y="206275"/>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03" name="任意多边形: 形状 102"/>
                <p:cNvSpPr/>
                <p:nvPr/>
              </p:nvSpPr>
              <p:spPr>
                <a:xfrm>
                  <a:off x="10690614" y="2148683"/>
                  <a:ext cx="423156" cy="371253"/>
                </a:xfrm>
                <a:custGeom>
                  <a:avLst/>
                  <a:gdLst>
                    <a:gd name="connsiteX0" fmla="*/ 385819 w 423156"/>
                    <a:gd name="connsiteY0" fmla="*/ 147230 h 371253"/>
                    <a:gd name="connsiteX1" fmla="*/ 360928 w 423156"/>
                    <a:gd name="connsiteY1" fmla="*/ 147230 h 371253"/>
                    <a:gd name="connsiteX2" fmla="*/ 398265 w 423156"/>
                    <a:gd name="connsiteY2" fmla="*/ 109893 h 371253"/>
                    <a:gd name="connsiteX3" fmla="*/ 360928 w 423156"/>
                    <a:gd name="connsiteY3" fmla="*/ 72555 h 371253"/>
                    <a:gd name="connsiteX4" fmla="*/ 186687 w 423156"/>
                    <a:gd name="connsiteY4" fmla="*/ 72555 h 371253"/>
                    <a:gd name="connsiteX5" fmla="*/ 186687 w 423156"/>
                    <a:gd name="connsiteY5" fmla="*/ 37983 h 371253"/>
                    <a:gd name="connsiteX6" fmla="*/ 144330 w 423156"/>
                    <a:gd name="connsiteY6" fmla="*/ 0 h 371253"/>
                    <a:gd name="connsiteX7" fmla="*/ 50613 w 423156"/>
                    <a:gd name="connsiteY7" fmla="*/ 78639 h 371253"/>
                    <a:gd name="connsiteX8" fmla="*/ 43560 w 423156"/>
                    <a:gd name="connsiteY8" fmla="*/ 97447 h 371253"/>
                    <a:gd name="connsiteX9" fmla="*/ 0 w 423156"/>
                    <a:gd name="connsiteY9" fmla="*/ 97447 h 371253"/>
                    <a:gd name="connsiteX10" fmla="*/ 0 w 423156"/>
                    <a:gd name="connsiteY10" fmla="*/ 321471 h 371253"/>
                    <a:gd name="connsiteX11" fmla="*/ 43560 w 423156"/>
                    <a:gd name="connsiteY11" fmla="*/ 321471 h 371253"/>
                    <a:gd name="connsiteX12" fmla="*/ 107321 w 423156"/>
                    <a:gd name="connsiteY12" fmla="*/ 371254 h 371253"/>
                    <a:gd name="connsiteX13" fmla="*/ 336036 w 423156"/>
                    <a:gd name="connsiteY13" fmla="*/ 371254 h 371253"/>
                    <a:gd name="connsiteX14" fmla="*/ 373373 w 423156"/>
                    <a:gd name="connsiteY14" fmla="*/ 333917 h 371253"/>
                    <a:gd name="connsiteX15" fmla="*/ 336036 w 423156"/>
                    <a:gd name="connsiteY15" fmla="*/ 296579 h 371253"/>
                    <a:gd name="connsiteX16" fmla="*/ 348482 w 423156"/>
                    <a:gd name="connsiteY16" fmla="*/ 296579 h 371253"/>
                    <a:gd name="connsiteX17" fmla="*/ 360928 w 423156"/>
                    <a:gd name="connsiteY17" fmla="*/ 296579 h 371253"/>
                    <a:gd name="connsiteX18" fmla="*/ 398265 w 423156"/>
                    <a:gd name="connsiteY18" fmla="*/ 259242 h 371253"/>
                    <a:gd name="connsiteX19" fmla="*/ 360928 w 423156"/>
                    <a:gd name="connsiteY19" fmla="*/ 221905 h 371253"/>
                    <a:gd name="connsiteX20" fmla="*/ 385819 w 423156"/>
                    <a:gd name="connsiteY20" fmla="*/ 221905 h 371253"/>
                    <a:gd name="connsiteX21" fmla="*/ 423157 w 423156"/>
                    <a:gd name="connsiteY21" fmla="*/ 184567 h 371253"/>
                    <a:gd name="connsiteX22" fmla="*/ 385819 w 423156"/>
                    <a:gd name="connsiteY22" fmla="*/ 147230 h 37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3156" h="371253">
                      <a:moveTo>
                        <a:pt x="385819" y="147230"/>
                      </a:moveTo>
                      <a:lnTo>
                        <a:pt x="360928" y="147230"/>
                      </a:lnTo>
                      <a:cubicBezTo>
                        <a:pt x="381549" y="147230"/>
                        <a:pt x="398265" y="130514"/>
                        <a:pt x="398265" y="109893"/>
                      </a:cubicBezTo>
                      <a:cubicBezTo>
                        <a:pt x="398265" y="89271"/>
                        <a:pt x="381549" y="72555"/>
                        <a:pt x="360928" y="72555"/>
                      </a:cubicBezTo>
                      <a:lnTo>
                        <a:pt x="186687" y="72555"/>
                      </a:lnTo>
                      <a:lnTo>
                        <a:pt x="186687" y="37983"/>
                      </a:lnTo>
                      <a:cubicBezTo>
                        <a:pt x="170390" y="28086"/>
                        <a:pt x="156063" y="15255"/>
                        <a:pt x="144330" y="0"/>
                      </a:cubicBezTo>
                      <a:cubicBezTo>
                        <a:pt x="102021" y="7882"/>
                        <a:pt x="66107" y="37322"/>
                        <a:pt x="50613" y="78639"/>
                      </a:cubicBezTo>
                      <a:lnTo>
                        <a:pt x="43560" y="97447"/>
                      </a:lnTo>
                      <a:lnTo>
                        <a:pt x="0" y="97447"/>
                      </a:lnTo>
                      <a:lnTo>
                        <a:pt x="0" y="321471"/>
                      </a:lnTo>
                      <a:lnTo>
                        <a:pt x="43560" y="321471"/>
                      </a:lnTo>
                      <a:cubicBezTo>
                        <a:pt x="50875" y="350728"/>
                        <a:pt x="77163" y="371254"/>
                        <a:pt x="107321" y="371254"/>
                      </a:cubicBezTo>
                      <a:lnTo>
                        <a:pt x="336036" y="371254"/>
                      </a:lnTo>
                      <a:cubicBezTo>
                        <a:pt x="356658" y="371254"/>
                        <a:pt x="373373" y="354538"/>
                        <a:pt x="373373" y="333917"/>
                      </a:cubicBezTo>
                      <a:cubicBezTo>
                        <a:pt x="373373" y="313296"/>
                        <a:pt x="356658" y="296579"/>
                        <a:pt x="336036" y="296579"/>
                      </a:cubicBezTo>
                      <a:lnTo>
                        <a:pt x="348482" y="296579"/>
                      </a:lnTo>
                      <a:lnTo>
                        <a:pt x="360928" y="296579"/>
                      </a:lnTo>
                      <a:cubicBezTo>
                        <a:pt x="381549" y="296579"/>
                        <a:pt x="398265" y="279863"/>
                        <a:pt x="398265" y="259242"/>
                      </a:cubicBezTo>
                      <a:cubicBezTo>
                        <a:pt x="398265" y="238622"/>
                        <a:pt x="381549" y="221905"/>
                        <a:pt x="360928" y="221905"/>
                      </a:cubicBezTo>
                      <a:lnTo>
                        <a:pt x="385819" y="221905"/>
                      </a:lnTo>
                      <a:cubicBezTo>
                        <a:pt x="406441" y="221905"/>
                        <a:pt x="423157" y="205189"/>
                        <a:pt x="423157" y="184567"/>
                      </a:cubicBezTo>
                      <a:cubicBezTo>
                        <a:pt x="423157" y="163946"/>
                        <a:pt x="406441" y="147230"/>
                        <a:pt x="385819" y="14723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04" name="任意多边形: 形状 103"/>
                <p:cNvSpPr/>
                <p:nvPr/>
              </p:nvSpPr>
              <p:spPr>
                <a:xfrm>
                  <a:off x="10915089" y="2557274"/>
                  <a:ext cx="86220" cy="37337"/>
                </a:xfrm>
                <a:custGeom>
                  <a:avLst/>
                  <a:gdLst>
                    <a:gd name="connsiteX0" fmla="*/ 43110 w 86220"/>
                    <a:gd name="connsiteY0" fmla="*/ 37337 h 37337"/>
                    <a:gd name="connsiteX1" fmla="*/ 86221 w 86220"/>
                    <a:gd name="connsiteY1" fmla="*/ 0 h 37337"/>
                    <a:gd name="connsiteX2" fmla="*/ 0 w 86220"/>
                    <a:gd name="connsiteY2" fmla="*/ 0 h 37337"/>
                    <a:gd name="connsiteX3" fmla="*/ 43110 w 86220"/>
                    <a:gd name="connsiteY3" fmla="*/ 37337 h 37337"/>
                  </a:gdLst>
                  <a:ahLst/>
                  <a:cxnLst>
                    <a:cxn ang="0">
                      <a:pos x="connsiteX0" y="connsiteY0"/>
                    </a:cxn>
                    <a:cxn ang="0">
                      <a:pos x="connsiteX1" y="connsiteY1"/>
                    </a:cxn>
                    <a:cxn ang="0">
                      <a:pos x="connsiteX2" y="connsiteY2"/>
                    </a:cxn>
                    <a:cxn ang="0">
                      <a:pos x="connsiteX3" y="connsiteY3"/>
                    </a:cxn>
                  </a:cxnLst>
                  <a:rect l="l" t="t" r="r" b="b"/>
                  <a:pathLst>
                    <a:path w="86220" h="37337">
                      <a:moveTo>
                        <a:pt x="43110" y="37337"/>
                      </a:moveTo>
                      <a:cubicBezTo>
                        <a:pt x="65054" y="37337"/>
                        <a:pt x="83200" y="21108"/>
                        <a:pt x="86221" y="0"/>
                      </a:cubicBezTo>
                      <a:lnTo>
                        <a:pt x="0" y="0"/>
                      </a:lnTo>
                      <a:cubicBezTo>
                        <a:pt x="3019" y="21108"/>
                        <a:pt x="21165" y="37337"/>
                        <a:pt x="43110" y="37337"/>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grpSp>
        <p:nvGrpSpPr>
          <p:cNvPr id="132" name="组合 131"/>
          <p:cNvGrpSpPr/>
          <p:nvPr/>
        </p:nvGrpSpPr>
        <p:grpSpPr bwMode="auto">
          <a:xfrm>
            <a:off x="7350125" y="1355725"/>
            <a:ext cx="4664075" cy="677863"/>
            <a:chOff x="1288560" y="3599691"/>
            <a:chExt cx="4663479" cy="677219"/>
          </a:xfrm>
        </p:grpSpPr>
        <p:sp>
          <p:nvSpPr>
            <p:cNvPr id="30" name="文本框 29"/>
            <p:cNvSpPr txBox="1"/>
            <p:nvPr/>
          </p:nvSpPr>
          <p:spPr>
            <a:xfrm>
              <a:off x="1851105" y="3661357"/>
              <a:ext cx="4100934" cy="615553"/>
            </a:xfrm>
            <a:prstGeom prst="rect">
              <a:avLst/>
            </a:prstGeom>
            <a:noFill/>
          </p:spPr>
          <p:txBody>
            <a:bodyPr>
              <a:spAutoFit/>
            </a:bodyPr>
            <a:lstStyle/>
            <a:p>
              <a:pP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装修协调</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Decoration and coordination</a:t>
              </a:r>
            </a:p>
          </p:txBody>
        </p:sp>
        <p:sp>
          <p:nvSpPr>
            <p:cNvPr id="32" name="椭圆 31"/>
            <p:cNvSpPr/>
            <p:nvPr/>
          </p:nvSpPr>
          <p:spPr>
            <a:xfrm>
              <a:off x="1288560" y="3599691"/>
              <a:ext cx="498043" cy="498043"/>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26" name="图形 18"/>
            <p:cNvGrpSpPr/>
            <p:nvPr/>
          </p:nvGrpSpPr>
          <p:grpSpPr>
            <a:xfrm>
              <a:off x="1400251" y="3709826"/>
              <a:ext cx="263521" cy="264555"/>
              <a:chOff x="9433533" y="913130"/>
              <a:chExt cx="634734" cy="637224"/>
            </a:xfrm>
            <a:gradFill>
              <a:gsLst>
                <a:gs pos="0">
                  <a:schemeClr val="bg1"/>
                </a:gs>
                <a:gs pos="100000">
                  <a:schemeClr val="bg1">
                    <a:alpha val="7000"/>
                  </a:schemeClr>
                </a:gs>
              </a:gsLst>
              <a:lin ang="2700000" scaled="1"/>
            </a:gradFill>
          </p:grpSpPr>
          <p:sp>
            <p:nvSpPr>
              <p:cNvPr id="127" name="任意多边形: 形状 126"/>
              <p:cNvSpPr/>
              <p:nvPr/>
            </p:nvSpPr>
            <p:spPr>
              <a:xfrm>
                <a:off x="9433533" y="1062479"/>
                <a:ext cx="130680" cy="487874"/>
              </a:xfrm>
              <a:custGeom>
                <a:avLst/>
                <a:gdLst>
                  <a:gd name="connsiteX0" fmla="*/ 0 w 130680"/>
                  <a:gd name="connsiteY0" fmla="*/ 18669 h 487874"/>
                  <a:gd name="connsiteX1" fmla="*/ 0 w 130680"/>
                  <a:gd name="connsiteY1" fmla="*/ 469206 h 487874"/>
                  <a:gd name="connsiteX2" fmla="*/ 18669 w 130680"/>
                  <a:gd name="connsiteY2" fmla="*/ 487875 h 487874"/>
                  <a:gd name="connsiteX3" fmla="*/ 46672 w 130680"/>
                  <a:gd name="connsiteY3" fmla="*/ 487875 h 487874"/>
                  <a:gd name="connsiteX4" fmla="*/ 46672 w 130680"/>
                  <a:gd name="connsiteY4" fmla="*/ 392042 h 487874"/>
                  <a:gd name="connsiteX5" fmla="*/ 65340 w 130680"/>
                  <a:gd name="connsiteY5" fmla="*/ 373373 h 487874"/>
                  <a:gd name="connsiteX6" fmla="*/ 84009 w 130680"/>
                  <a:gd name="connsiteY6" fmla="*/ 392042 h 487874"/>
                  <a:gd name="connsiteX7" fmla="*/ 84009 w 130680"/>
                  <a:gd name="connsiteY7" fmla="*/ 487875 h 487874"/>
                  <a:gd name="connsiteX8" fmla="*/ 130681 w 130680"/>
                  <a:gd name="connsiteY8" fmla="*/ 487875 h 487874"/>
                  <a:gd name="connsiteX9" fmla="*/ 130681 w 130680"/>
                  <a:gd name="connsiteY9" fmla="*/ 0 h 487874"/>
                  <a:gd name="connsiteX10" fmla="*/ 18669 w 130680"/>
                  <a:gd name="connsiteY10" fmla="*/ 0 h 487874"/>
                  <a:gd name="connsiteX11" fmla="*/ 0 w 130680"/>
                  <a:gd name="connsiteY11" fmla="*/ 18669 h 487874"/>
                  <a:gd name="connsiteX12" fmla="*/ 65340 w 130680"/>
                  <a:gd name="connsiteY12" fmla="*/ 74675 h 487874"/>
                  <a:gd name="connsiteX13" fmla="*/ 84009 w 130680"/>
                  <a:gd name="connsiteY13" fmla="*/ 93343 h 487874"/>
                  <a:gd name="connsiteX14" fmla="*/ 65340 w 130680"/>
                  <a:gd name="connsiteY14" fmla="*/ 112012 h 487874"/>
                  <a:gd name="connsiteX15" fmla="*/ 46672 w 130680"/>
                  <a:gd name="connsiteY15" fmla="*/ 93343 h 487874"/>
                  <a:gd name="connsiteX16" fmla="*/ 65340 w 130680"/>
                  <a:gd name="connsiteY16" fmla="*/ 74675 h 487874"/>
                  <a:gd name="connsiteX17" fmla="*/ 65340 w 130680"/>
                  <a:gd name="connsiteY17" fmla="*/ 149349 h 487874"/>
                  <a:gd name="connsiteX18" fmla="*/ 84009 w 130680"/>
                  <a:gd name="connsiteY18" fmla="*/ 168018 h 487874"/>
                  <a:gd name="connsiteX19" fmla="*/ 65340 w 130680"/>
                  <a:gd name="connsiteY19" fmla="*/ 186687 h 487874"/>
                  <a:gd name="connsiteX20" fmla="*/ 46672 w 130680"/>
                  <a:gd name="connsiteY20" fmla="*/ 168018 h 487874"/>
                  <a:gd name="connsiteX21" fmla="*/ 65340 w 130680"/>
                  <a:gd name="connsiteY21" fmla="*/ 149349 h 487874"/>
                  <a:gd name="connsiteX22" fmla="*/ 65340 w 130680"/>
                  <a:gd name="connsiteY22" fmla="*/ 224024 h 487874"/>
                  <a:gd name="connsiteX23" fmla="*/ 84009 w 130680"/>
                  <a:gd name="connsiteY23" fmla="*/ 242693 h 487874"/>
                  <a:gd name="connsiteX24" fmla="*/ 65340 w 130680"/>
                  <a:gd name="connsiteY24" fmla="*/ 261361 h 487874"/>
                  <a:gd name="connsiteX25" fmla="*/ 46672 w 130680"/>
                  <a:gd name="connsiteY25" fmla="*/ 242693 h 487874"/>
                  <a:gd name="connsiteX26" fmla="*/ 65340 w 130680"/>
                  <a:gd name="connsiteY26" fmla="*/ 224024 h 487874"/>
                  <a:gd name="connsiteX27" fmla="*/ 65340 w 130680"/>
                  <a:gd name="connsiteY27" fmla="*/ 298699 h 487874"/>
                  <a:gd name="connsiteX28" fmla="*/ 84009 w 130680"/>
                  <a:gd name="connsiteY28" fmla="*/ 317367 h 487874"/>
                  <a:gd name="connsiteX29" fmla="*/ 65340 w 130680"/>
                  <a:gd name="connsiteY29" fmla="*/ 336036 h 487874"/>
                  <a:gd name="connsiteX30" fmla="*/ 46672 w 130680"/>
                  <a:gd name="connsiteY30" fmla="*/ 317367 h 487874"/>
                  <a:gd name="connsiteX31" fmla="*/ 65340 w 130680"/>
                  <a:gd name="connsiteY31" fmla="*/ 298699 h 48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0680" h="487874">
                    <a:moveTo>
                      <a:pt x="0" y="18669"/>
                    </a:moveTo>
                    <a:lnTo>
                      <a:pt x="0" y="469206"/>
                    </a:lnTo>
                    <a:cubicBezTo>
                      <a:pt x="0" y="479516"/>
                      <a:pt x="8359" y="487875"/>
                      <a:pt x="18669" y="487875"/>
                    </a:cubicBezTo>
                    <a:lnTo>
                      <a:pt x="46672" y="487875"/>
                    </a:lnTo>
                    <a:lnTo>
                      <a:pt x="46672" y="392042"/>
                    </a:lnTo>
                    <a:cubicBezTo>
                      <a:pt x="46672" y="381732"/>
                      <a:pt x="55030" y="373373"/>
                      <a:pt x="65340" y="373373"/>
                    </a:cubicBezTo>
                    <a:cubicBezTo>
                      <a:pt x="75650" y="373373"/>
                      <a:pt x="84009" y="381732"/>
                      <a:pt x="84009" y="392042"/>
                    </a:cubicBezTo>
                    <a:lnTo>
                      <a:pt x="84009" y="487875"/>
                    </a:lnTo>
                    <a:lnTo>
                      <a:pt x="130681" y="487875"/>
                    </a:lnTo>
                    <a:lnTo>
                      <a:pt x="130681" y="0"/>
                    </a:lnTo>
                    <a:lnTo>
                      <a:pt x="18669" y="0"/>
                    </a:lnTo>
                    <a:cubicBezTo>
                      <a:pt x="8359" y="0"/>
                      <a:pt x="0" y="8359"/>
                      <a:pt x="0" y="18669"/>
                    </a:cubicBezTo>
                    <a:close/>
                    <a:moveTo>
                      <a:pt x="65340" y="74675"/>
                    </a:moveTo>
                    <a:cubicBezTo>
                      <a:pt x="75650" y="74675"/>
                      <a:pt x="84009" y="83033"/>
                      <a:pt x="84009" y="93343"/>
                    </a:cubicBezTo>
                    <a:cubicBezTo>
                      <a:pt x="84009" y="103653"/>
                      <a:pt x="75650" y="112012"/>
                      <a:pt x="65340" y="112012"/>
                    </a:cubicBezTo>
                    <a:cubicBezTo>
                      <a:pt x="55030" y="112012"/>
                      <a:pt x="46672" y="103653"/>
                      <a:pt x="46672" y="93343"/>
                    </a:cubicBezTo>
                    <a:cubicBezTo>
                      <a:pt x="46672" y="83033"/>
                      <a:pt x="55030" y="74675"/>
                      <a:pt x="65340" y="74675"/>
                    </a:cubicBezTo>
                    <a:close/>
                    <a:moveTo>
                      <a:pt x="65340" y="149349"/>
                    </a:moveTo>
                    <a:cubicBezTo>
                      <a:pt x="75650" y="149349"/>
                      <a:pt x="84009" y="157708"/>
                      <a:pt x="84009" y="168018"/>
                    </a:cubicBezTo>
                    <a:cubicBezTo>
                      <a:pt x="84009" y="178328"/>
                      <a:pt x="75650" y="186687"/>
                      <a:pt x="65340" y="186687"/>
                    </a:cubicBezTo>
                    <a:cubicBezTo>
                      <a:pt x="55030" y="186687"/>
                      <a:pt x="46672" y="178328"/>
                      <a:pt x="46672" y="168018"/>
                    </a:cubicBezTo>
                    <a:cubicBezTo>
                      <a:pt x="46672" y="157708"/>
                      <a:pt x="55030" y="149349"/>
                      <a:pt x="65340" y="149349"/>
                    </a:cubicBezTo>
                    <a:close/>
                    <a:moveTo>
                      <a:pt x="65340" y="224024"/>
                    </a:moveTo>
                    <a:cubicBezTo>
                      <a:pt x="75650" y="224024"/>
                      <a:pt x="84009" y="232383"/>
                      <a:pt x="84009" y="242693"/>
                    </a:cubicBezTo>
                    <a:cubicBezTo>
                      <a:pt x="84009" y="253003"/>
                      <a:pt x="75650" y="261361"/>
                      <a:pt x="65340" y="261361"/>
                    </a:cubicBezTo>
                    <a:cubicBezTo>
                      <a:pt x="55030" y="261361"/>
                      <a:pt x="46672" y="253003"/>
                      <a:pt x="46672" y="242693"/>
                    </a:cubicBezTo>
                    <a:cubicBezTo>
                      <a:pt x="46672" y="232383"/>
                      <a:pt x="55030" y="224024"/>
                      <a:pt x="65340" y="224024"/>
                    </a:cubicBezTo>
                    <a:close/>
                    <a:moveTo>
                      <a:pt x="65340" y="298699"/>
                    </a:moveTo>
                    <a:cubicBezTo>
                      <a:pt x="75650" y="298699"/>
                      <a:pt x="84009" y="307057"/>
                      <a:pt x="84009" y="317367"/>
                    </a:cubicBezTo>
                    <a:cubicBezTo>
                      <a:pt x="84009" y="327678"/>
                      <a:pt x="75650" y="336036"/>
                      <a:pt x="65340" y="336036"/>
                    </a:cubicBezTo>
                    <a:cubicBezTo>
                      <a:pt x="55030" y="336036"/>
                      <a:pt x="46672" y="327678"/>
                      <a:pt x="46672" y="317367"/>
                    </a:cubicBezTo>
                    <a:cubicBezTo>
                      <a:pt x="46672" y="307057"/>
                      <a:pt x="55030" y="298699"/>
                      <a:pt x="65340" y="298699"/>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28" name="任意多边形: 形状 127"/>
              <p:cNvSpPr/>
              <p:nvPr/>
            </p:nvSpPr>
            <p:spPr>
              <a:xfrm>
                <a:off x="9937587" y="1062479"/>
                <a:ext cx="130680" cy="487874"/>
              </a:xfrm>
              <a:custGeom>
                <a:avLst/>
                <a:gdLst>
                  <a:gd name="connsiteX0" fmla="*/ 112012 w 130680"/>
                  <a:gd name="connsiteY0" fmla="*/ 0 h 487874"/>
                  <a:gd name="connsiteX1" fmla="*/ 0 w 130680"/>
                  <a:gd name="connsiteY1" fmla="*/ 0 h 487874"/>
                  <a:gd name="connsiteX2" fmla="*/ 0 w 130680"/>
                  <a:gd name="connsiteY2" fmla="*/ 487875 h 487874"/>
                  <a:gd name="connsiteX3" fmla="*/ 46672 w 130680"/>
                  <a:gd name="connsiteY3" fmla="*/ 487875 h 487874"/>
                  <a:gd name="connsiteX4" fmla="*/ 46672 w 130680"/>
                  <a:gd name="connsiteY4" fmla="*/ 392042 h 487874"/>
                  <a:gd name="connsiteX5" fmla="*/ 65340 w 130680"/>
                  <a:gd name="connsiteY5" fmla="*/ 373373 h 487874"/>
                  <a:gd name="connsiteX6" fmla="*/ 84009 w 130680"/>
                  <a:gd name="connsiteY6" fmla="*/ 392042 h 487874"/>
                  <a:gd name="connsiteX7" fmla="*/ 84009 w 130680"/>
                  <a:gd name="connsiteY7" fmla="*/ 487875 h 487874"/>
                  <a:gd name="connsiteX8" fmla="*/ 112012 w 130680"/>
                  <a:gd name="connsiteY8" fmla="*/ 487875 h 487874"/>
                  <a:gd name="connsiteX9" fmla="*/ 130681 w 130680"/>
                  <a:gd name="connsiteY9" fmla="*/ 469206 h 487874"/>
                  <a:gd name="connsiteX10" fmla="*/ 130681 w 130680"/>
                  <a:gd name="connsiteY10" fmla="*/ 18669 h 487874"/>
                  <a:gd name="connsiteX11" fmla="*/ 112012 w 130680"/>
                  <a:gd name="connsiteY11" fmla="*/ 0 h 487874"/>
                  <a:gd name="connsiteX12" fmla="*/ 65340 w 130680"/>
                  <a:gd name="connsiteY12" fmla="*/ 336036 h 487874"/>
                  <a:gd name="connsiteX13" fmla="*/ 46672 w 130680"/>
                  <a:gd name="connsiteY13" fmla="*/ 317367 h 487874"/>
                  <a:gd name="connsiteX14" fmla="*/ 65340 w 130680"/>
                  <a:gd name="connsiteY14" fmla="*/ 298699 h 487874"/>
                  <a:gd name="connsiteX15" fmla="*/ 84009 w 130680"/>
                  <a:gd name="connsiteY15" fmla="*/ 317367 h 487874"/>
                  <a:gd name="connsiteX16" fmla="*/ 65340 w 130680"/>
                  <a:gd name="connsiteY16" fmla="*/ 336036 h 487874"/>
                  <a:gd name="connsiteX17" fmla="*/ 65340 w 130680"/>
                  <a:gd name="connsiteY17" fmla="*/ 261361 h 487874"/>
                  <a:gd name="connsiteX18" fmla="*/ 46672 w 130680"/>
                  <a:gd name="connsiteY18" fmla="*/ 242693 h 487874"/>
                  <a:gd name="connsiteX19" fmla="*/ 65340 w 130680"/>
                  <a:gd name="connsiteY19" fmla="*/ 224024 h 487874"/>
                  <a:gd name="connsiteX20" fmla="*/ 84009 w 130680"/>
                  <a:gd name="connsiteY20" fmla="*/ 242693 h 487874"/>
                  <a:gd name="connsiteX21" fmla="*/ 65340 w 130680"/>
                  <a:gd name="connsiteY21" fmla="*/ 261361 h 487874"/>
                  <a:gd name="connsiteX22" fmla="*/ 65340 w 130680"/>
                  <a:gd name="connsiteY22" fmla="*/ 186687 h 487874"/>
                  <a:gd name="connsiteX23" fmla="*/ 46672 w 130680"/>
                  <a:gd name="connsiteY23" fmla="*/ 168018 h 487874"/>
                  <a:gd name="connsiteX24" fmla="*/ 65340 w 130680"/>
                  <a:gd name="connsiteY24" fmla="*/ 149349 h 487874"/>
                  <a:gd name="connsiteX25" fmla="*/ 84009 w 130680"/>
                  <a:gd name="connsiteY25" fmla="*/ 168018 h 487874"/>
                  <a:gd name="connsiteX26" fmla="*/ 65340 w 130680"/>
                  <a:gd name="connsiteY26" fmla="*/ 186687 h 487874"/>
                  <a:gd name="connsiteX27" fmla="*/ 65340 w 130680"/>
                  <a:gd name="connsiteY27" fmla="*/ 112012 h 487874"/>
                  <a:gd name="connsiteX28" fmla="*/ 46672 w 130680"/>
                  <a:gd name="connsiteY28" fmla="*/ 93343 h 487874"/>
                  <a:gd name="connsiteX29" fmla="*/ 65340 w 130680"/>
                  <a:gd name="connsiteY29" fmla="*/ 74675 h 487874"/>
                  <a:gd name="connsiteX30" fmla="*/ 84009 w 130680"/>
                  <a:gd name="connsiteY30" fmla="*/ 93343 h 487874"/>
                  <a:gd name="connsiteX31" fmla="*/ 65340 w 130680"/>
                  <a:gd name="connsiteY31" fmla="*/ 112012 h 48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0680" h="487874">
                    <a:moveTo>
                      <a:pt x="112012" y="0"/>
                    </a:moveTo>
                    <a:lnTo>
                      <a:pt x="0" y="0"/>
                    </a:lnTo>
                    <a:lnTo>
                      <a:pt x="0" y="487875"/>
                    </a:lnTo>
                    <a:lnTo>
                      <a:pt x="46672" y="487875"/>
                    </a:lnTo>
                    <a:lnTo>
                      <a:pt x="46672" y="392042"/>
                    </a:lnTo>
                    <a:cubicBezTo>
                      <a:pt x="46672" y="381732"/>
                      <a:pt x="55030" y="373373"/>
                      <a:pt x="65340" y="373373"/>
                    </a:cubicBezTo>
                    <a:cubicBezTo>
                      <a:pt x="75650" y="373373"/>
                      <a:pt x="84009" y="381732"/>
                      <a:pt x="84009" y="392042"/>
                    </a:cubicBezTo>
                    <a:lnTo>
                      <a:pt x="84009" y="487875"/>
                    </a:lnTo>
                    <a:lnTo>
                      <a:pt x="112012" y="487875"/>
                    </a:lnTo>
                    <a:cubicBezTo>
                      <a:pt x="122322" y="487875"/>
                      <a:pt x="130681" y="479516"/>
                      <a:pt x="130681" y="469206"/>
                    </a:cubicBezTo>
                    <a:lnTo>
                      <a:pt x="130681" y="18669"/>
                    </a:lnTo>
                    <a:cubicBezTo>
                      <a:pt x="130681" y="8359"/>
                      <a:pt x="122322" y="0"/>
                      <a:pt x="112012" y="0"/>
                    </a:cubicBezTo>
                    <a:close/>
                    <a:moveTo>
                      <a:pt x="65340" y="336036"/>
                    </a:moveTo>
                    <a:cubicBezTo>
                      <a:pt x="55030" y="336036"/>
                      <a:pt x="46672" y="327678"/>
                      <a:pt x="46672" y="317367"/>
                    </a:cubicBezTo>
                    <a:cubicBezTo>
                      <a:pt x="46672" y="307057"/>
                      <a:pt x="55030" y="298699"/>
                      <a:pt x="65340" y="298699"/>
                    </a:cubicBezTo>
                    <a:cubicBezTo>
                      <a:pt x="75650" y="298699"/>
                      <a:pt x="84009" y="307057"/>
                      <a:pt x="84009" y="317367"/>
                    </a:cubicBezTo>
                    <a:cubicBezTo>
                      <a:pt x="84009" y="327678"/>
                      <a:pt x="75650" y="336036"/>
                      <a:pt x="65340" y="336036"/>
                    </a:cubicBezTo>
                    <a:close/>
                    <a:moveTo>
                      <a:pt x="65340" y="261361"/>
                    </a:moveTo>
                    <a:cubicBezTo>
                      <a:pt x="55030" y="261361"/>
                      <a:pt x="46672" y="253003"/>
                      <a:pt x="46672" y="242693"/>
                    </a:cubicBezTo>
                    <a:cubicBezTo>
                      <a:pt x="46672" y="232383"/>
                      <a:pt x="55030" y="224024"/>
                      <a:pt x="65340" y="224024"/>
                    </a:cubicBezTo>
                    <a:cubicBezTo>
                      <a:pt x="75650" y="224024"/>
                      <a:pt x="84009" y="232383"/>
                      <a:pt x="84009" y="242693"/>
                    </a:cubicBezTo>
                    <a:cubicBezTo>
                      <a:pt x="84009" y="253003"/>
                      <a:pt x="75650" y="261361"/>
                      <a:pt x="65340" y="261361"/>
                    </a:cubicBezTo>
                    <a:close/>
                    <a:moveTo>
                      <a:pt x="65340" y="186687"/>
                    </a:moveTo>
                    <a:cubicBezTo>
                      <a:pt x="55030" y="186687"/>
                      <a:pt x="46672" y="178328"/>
                      <a:pt x="46672" y="168018"/>
                    </a:cubicBezTo>
                    <a:cubicBezTo>
                      <a:pt x="46672" y="157708"/>
                      <a:pt x="55030" y="149349"/>
                      <a:pt x="65340" y="149349"/>
                    </a:cubicBezTo>
                    <a:cubicBezTo>
                      <a:pt x="75650" y="149349"/>
                      <a:pt x="84009" y="157708"/>
                      <a:pt x="84009" y="168018"/>
                    </a:cubicBezTo>
                    <a:cubicBezTo>
                      <a:pt x="84009" y="178328"/>
                      <a:pt x="75650" y="186687"/>
                      <a:pt x="65340" y="186687"/>
                    </a:cubicBezTo>
                    <a:close/>
                    <a:moveTo>
                      <a:pt x="65340" y="112012"/>
                    </a:moveTo>
                    <a:cubicBezTo>
                      <a:pt x="55030" y="112012"/>
                      <a:pt x="46672" y="103653"/>
                      <a:pt x="46672" y="93343"/>
                    </a:cubicBezTo>
                    <a:cubicBezTo>
                      <a:pt x="46672" y="83033"/>
                      <a:pt x="55030" y="74675"/>
                      <a:pt x="65340" y="74675"/>
                    </a:cubicBezTo>
                    <a:cubicBezTo>
                      <a:pt x="75650" y="74675"/>
                      <a:pt x="84009" y="83033"/>
                      <a:pt x="84009" y="93343"/>
                    </a:cubicBezTo>
                    <a:cubicBezTo>
                      <a:pt x="84009" y="103653"/>
                      <a:pt x="75650" y="112012"/>
                      <a:pt x="65340" y="112012"/>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29" name="任意多边形: 形状 128"/>
              <p:cNvSpPr/>
              <p:nvPr/>
            </p:nvSpPr>
            <p:spPr>
              <a:xfrm>
                <a:off x="9694894" y="1473190"/>
                <a:ext cx="37337" cy="77163"/>
              </a:xfrm>
              <a:custGeom>
                <a:avLst/>
                <a:gdLst>
                  <a:gd name="connsiteX0" fmla="*/ 0 w 37337"/>
                  <a:gd name="connsiteY0" fmla="*/ 0 h 77163"/>
                  <a:gd name="connsiteX1" fmla="*/ 37337 w 37337"/>
                  <a:gd name="connsiteY1" fmla="*/ 0 h 77163"/>
                  <a:gd name="connsiteX2" fmla="*/ 37337 w 37337"/>
                  <a:gd name="connsiteY2" fmla="*/ 77164 h 77163"/>
                  <a:gd name="connsiteX3" fmla="*/ 0 w 37337"/>
                  <a:gd name="connsiteY3" fmla="*/ 77164 h 77163"/>
                </a:gdLst>
                <a:ahLst/>
                <a:cxnLst>
                  <a:cxn ang="0">
                    <a:pos x="connsiteX0" y="connsiteY0"/>
                  </a:cxn>
                  <a:cxn ang="0">
                    <a:pos x="connsiteX1" y="connsiteY1"/>
                  </a:cxn>
                  <a:cxn ang="0">
                    <a:pos x="connsiteX2" y="connsiteY2"/>
                  </a:cxn>
                  <a:cxn ang="0">
                    <a:pos x="connsiteX3" y="connsiteY3"/>
                  </a:cxn>
                </a:cxnLst>
                <a:rect l="l" t="t" r="r" b="b"/>
                <a:pathLst>
                  <a:path w="37337" h="77163">
                    <a:moveTo>
                      <a:pt x="0" y="0"/>
                    </a:moveTo>
                    <a:lnTo>
                      <a:pt x="37337" y="0"/>
                    </a:lnTo>
                    <a:lnTo>
                      <a:pt x="37337" y="77164"/>
                    </a:lnTo>
                    <a:lnTo>
                      <a:pt x="0" y="77164"/>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30" name="任意多边形: 形状 129"/>
              <p:cNvSpPr/>
              <p:nvPr/>
            </p:nvSpPr>
            <p:spPr>
              <a:xfrm>
                <a:off x="9769569" y="1473190"/>
                <a:ext cx="37337" cy="77163"/>
              </a:xfrm>
              <a:custGeom>
                <a:avLst/>
                <a:gdLst>
                  <a:gd name="connsiteX0" fmla="*/ 0 w 37337"/>
                  <a:gd name="connsiteY0" fmla="*/ 0 h 77163"/>
                  <a:gd name="connsiteX1" fmla="*/ 37337 w 37337"/>
                  <a:gd name="connsiteY1" fmla="*/ 0 h 77163"/>
                  <a:gd name="connsiteX2" fmla="*/ 37337 w 37337"/>
                  <a:gd name="connsiteY2" fmla="*/ 77164 h 77163"/>
                  <a:gd name="connsiteX3" fmla="*/ 0 w 37337"/>
                  <a:gd name="connsiteY3" fmla="*/ 77164 h 77163"/>
                </a:gdLst>
                <a:ahLst/>
                <a:cxnLst>
                  <a:cxn ang="0">
                    <a:pos x="connsiteX0" y="connsiteY0"/>
                  </a:cxn>
                  <a:cxn ang="0">
                    <a:pos x="connsiteX1" y="connsiteY1"/>
                  </a:cxn>
                  <a:cxn ang="0">
                    <a:pos x="connsiteX2" y="connsiteY2"/>
                  </a:cxn>
                  <a:cxn ang="0">
                    <a:pos x="connsiteX3" y="connsiteY3"/>
                  </a:cxn>
                </a:cxnLst>
                <a:rect l="l" t="t" r="r" b="b"/>
                <a:pathLst>
                  <a:path w="37337" h="77163">
                    <a:moveTo>
                      <a:pt x="0" y="0"/>
                    </a:moveTo>
                    <a:lnTo>
                      <a:pt x="37337" y="0"/>
                    </a:lnTo>
                    <a:lnTo>
                      <a:pt x="37337" y="77164"/>
                    </a:lnTo>
                    <a:lnTo>
                      <a:pt x="0" y="77164"/>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31" name="任意多边形: 形状 130"/>
              <p:cNvSpPr/>
              <p:nvPr/>
            </p:nvSpPr>
            <p:spPr>
              <a:xfrm>
                <a:off x="9601551" y="913130"/>
                <a:ext cx="298698" cy="637224"/>
              </a:xfrm>
              <a:custGeom>
                <a:avLst/>
                <a:gdLst>
                  <a:gd name="connsiteX0" fmla="*/ 280030 w 298698"/>
                  <a:gd name="connsiteY0" fmla="*/ 0 h 637224"/>
                  <a:gd name="connsiteX1" fmla="*/ 18669 w 298698"/>
                  <a:gd name="connsiteY1" fmla="*/ 0 h 637224"/>
                  <a:gd name="connsiteX2" fmla="*/ 0 w 298698"/>
                  <a:gd name="connsiteY2" fmla="*/ 18669 h 637224"/>
                  <a:gd name="connsiteX3" fmla="*/ 0 w 298698"/>
                  <a:gd name="connsiteY3" fmla="*/ 637224 h 637224"/>
                  <a:gd name="connsiteX4" fmla="*/ 56006 w 298698"/>
                  <a:gd name="connsiteY4" fmla="*/ 637224 h 637224"/>
                  <a:gd name="connsiteX5" fmla="*/ 56006 w 298698"/>
                  <a:gd name="connsiteY5" fmla="*/ 541392 h 637224"/>
                  <a:gd name="connsiteX6" fmla="*/ 74675 w 298698"/>
                  <a:gd name="connsiteY6" fmla="*/ 522723 h 637224"/>
                  <a:gd name="connsiteX7" fmla="*/ 224024 w 298698"/>
                  <a:gd name="connsiteY7" fmla="*/ 522723 h 637224"/>
                  <a:gd name="connsiteX8" fmla="*/ 242693 w 298698"/>
                  <a:gd name="connsiteY8" fmla="*/ 541392 h 637224"/>
                  <a:gd name="connsiteX9" fmla="*/ 242693 w 298698"/>
                  <a:gd name="connsiteY9" fmla="*/ 637224 h 637224"/>
                  <a:gd name="connsiteX10" fmla="*/ 298699 w 298698"/>
                  <a:gd name="connsiteY10" fmla="*/ 637224 h 637224"/>
                  <a:gd name="connsiteX11" fmla="*/ 298699 w 298698"/>
                  <a:gd name="connsiteY11" fmla="*/ 18669 h 637224"/>
                  <a:gd name="connsiteX12" fmla="*/ 280030 w 298698"/>
                  <a:gd name="connsiteY12" fmla="*/ 0 h 637224"/>
                  <a:gd name="connsiteX13" fmla="*/ 74675 w 298698"/>
                  <a:gd name="connsiteY13" fmla="*/ 485385 h 637224"/>
                  <a:gd name="connsiteX14" fmla="*/ 56006 w 298698"/>
                  <a:gd name="connsiteY14" fmla="*/ 466717 h 637224"/>
                  <a:gd name="connsiteX15" fmla="*/ 74675 w 298698"/>
                  <a:gd name="connsiteY15" fmla="*/ 448048 h 637224"/>
                  <a:gd name="connsiteX16" fmla="*/ 93343 w 298698"/>
                  <a:gd name="connsiteY16" fmla="*/ 466717 h 637224"/>
                  <a:gd name="connsiteX17" fmla="*/ 74675 w 298698"/>
                  <a:gd name="connsiteY17" fmla="*/ 485385 h 637224"/>
                  <a:gd name="connsiteX18" fmla="*/ 74675 w 298698"/>
                  <a:gd name="connsiteY18" fmla="*/ 410711 h 637224"/>
                  <a:gd name="connsiteX19" fmla="*/ 56006 w 298698"/>
                  <a:gd name="connsiteY19" fmla="*/ 392042 h 637224"/>
                  <a:gd name="connsiteX20" fmla="*/ 74675 w 298698"/>
                  <a:gd name="connsiteY20" fmla="*/ 373373 h 637224"/>
                  <a:gd name="connsiteX21" fmla="*/ 93343 w 298698"/>
                  <a:gd name="connsiteY21" fmla="*/ 392042 h 637224"/>
                  <a:gd name="connsiteX22" fmla="*/ 74675 w 298698"/>
                  <a:gd name="connsiteY22" fmla="*/ 410711 h 637224"/>
                  <a:gd name="connsiteX23" fmla="*/ 74675 w 298698"/>
                  <a:gd name="connsiteY23" fmla="*/ 336036 h 637224"/>
                  <a:gd name="connsiteX24" fmla="*/ 56006 w 298698"/>
                  <a:gd name="connsiteY24" fmla="*/ 317367 h 637224"/>
                  <a:gd name="connsiteX25" fmla="*/ 74675 w 298698"/>
                  <a:gd name="connsiteY25" fmla="*/ 298699 h 637224"/>
                  <a:gd name="connsiteX26" fmla="*/ 93343 w 298698"/>
                  <a:gd name="connsiteY26" fmla="*/ 317367 h 637224"/>
                  <a:gd name="connsiteX27" fmla="*/ 74675 w 298698"/>
                  <a:gd name="connsiteY27" fmla="*/ 336036 h 637224"/>
                  <a:gd name="connsiteX28" fmla="*/ 74675 w 298698"/>
                  <a:gd name="connsiteY28" fmla="*/ 261361 h 637224"/>
                  <a:gd name="connsiteX29" fmla="*/ 56006 w 298698"/>
                  <a:gd name="connsiteY29" fmla="*/ 242693 h 637224"/>
                  <a:gd name="connsiteX30" fmla="*/ 74675 w 298698"/>
                  <a:gd name="connsiteY30" fmla="*/ 224024 h 637224"/>
                  <a:gd name="connsiteX31" fmla="*/ 93343 w 298698"/>
                  <a:gd name="connsiteY31" fmla="*/ 242693 h 637224"/>
                  <a:gd name="connsiteX32" fmla="*/ 74675 w 298698"/>
                  <a:gd name="connsiteY32" fmla="*/ 261361 h 637224"/>
                  <a:gd name="connsiteX33" fmla="*/ 74675 w 298698"/>
                  <a:gd name="connsiteY33" fmla="*/ 186687 h 637224"/>
                  <a:gd name="connsiteX34" fmla="*/ 56006 w 298698"/>
                  <a:gd name="connsiteY34" fmla="*/ 168018 h 637224"/>
                  <a:gd name="connsiteX35" fmla="*/ 74675 w 298698"/>
                  <a:gd name="connsiteY35" fmla="*/ 149349 h 637224"/>
                  <a:gd name="connsiteX36" fmla="*/ 93343 w 298698"/>
                  <a:gd name="connsiteY36" fmla="*/ 168018 h 637224"/>
                  <a:gd name="connsiteX37" fmla="*/ 74675 w 298698"/>
                  <a:gd name="connsiteY37" fmla="*/ 186687 h 637224"/>
                  <a:gd name="connsiteX38" fmla="*/ 74675 w 298698"/>
                  <a:gd name="connsiteY38" fmla="*/ 112012 h 637224"/>
                  <a:gd name="connsiteX39" fmla="*/ 56006 w 298698"/>
                  <a:gd name="connsiteY39" fmla="*/ 93343 h 637224"/>
                  <a:gd name="connsiteX40" fmla="*/ 74675 w 298698"/>
                  <a:gd name="connsiteY40" fmla="*/ 74675 h 637224"/>
                  <a:gd name="connsiteX41" fmla="*/ 93343 w 298698"/>
                  <a:gd name="connsiteY41" fmla="*/ 93343 h 637224"/>
                  <a:gd name="connsiteX42" fmla="*/ 74675 w 298698"/>
                  <a:gd name="connsiteY42" fmla="*/ 112012 h 637224"/>
                  <a:gd name="connsiteX43" fmla="*/ 149349 w 298698"/>
                  <a:gd name="connsiteY43" fmla="*/ 485385 h 637224"/>
                  <a:gd name="connsiteX44" fmla="*/ 130681 w 298698"/>
                  <a:gd name="connsiteY44" fmla="*/ 466717 h 637224"/>
                  <a:gd name="connsiteX45" fmla="*/ 149349 w 298698"/>
                  <a:gd name="connsiteY45" fmla="*/ 448048 h 637224"/>
                  <a:gd name="connsiteX46" fmla="*/ 168018 w 298698"/>
                  <a:gd name="connsiteY46" fmla="*/ 466717 h 637224"/>
                  <a:gd name="connsiteX47" fmla="*/ 149349 w 298698"/>
                  <a:gd name="connsiteY47" fmla="*/ 485385 h 637224"/>
                  <a:gd name="connsiteX48" fmla="*/ 149349 w 298698"/>
                  <a:gd name="connsiteY48" fmla="*/ 410711 h 637224"/>
                  <a:gd name="connsiteX49" fmla="*/ 130681 w 298698"/>
                  <a:gd name="connsiteY49" fmla="*/ 392042 h 637224"/>
                  <a:gd name="connsiteX50" fmla="*/ 149349 w 298698"/>
                  <a:gd name="connsiteY50" fmla="*/ 373373 h 637224"/>
                  <a:gd name="connsiteX51" fmla="*/ 168018 w 298698"/>
                  <a:gd name="connsiteY51" fmla="*/ 392042 h 637224"/>
                  <a:gd name="connsiteX52" fmla="*/ 149349 w 298698"/>
                  <a:gd name="connsiteY52" fmla="*/ 410711 h 637224"/>
                  <a:gd name="connsiteX53" fmla="*/ 149349 w 298698"/>
                  <a:gd name="connsiteY53" fmla="*/ 336036 h 637224"/>
                  <a:gd name="connsiteX54" fmla="*/ 130681 w 298698"/>
                  <a:gd name="connsiteY54" fmla="*/ 317367 h 637224"/>
                  <a:gd name="connsiteX55" fmla="*/ 149349 w 298698"/>
                  <a:gd name="connsiteY55" fmla="*/ 298699 h 637224"/>
                  <a:gd name="connsiteX56" fmla="*/ 168018 w 298698"/>
                  <a:gd name="connsiteY56" fmla="*/ 317367 h 637224"/>
                  <a:gd name="connsiteX57" fmla="*/ 149349 w 298698"/>
                  <a:gd name="connsiteY57" fmla="*/ 336036 h 637224"/>
                  <a:gd name="connsiteX58" fmla="*/ 149349 w 298698"/>
                  <a:gd name="connsiteY58" fmla="*/ 261361 h 637224"/>
                  <a:gd name="connsiteX59" fmla="*/ 130681 w 298698"/>
                  <a:gd name="connsiteY59" fmla="*/ 242693 h 637224"/>
                  <a:gd name="connsiteX60" fmla="*/ 149349 w 298698"/>
                  <a:gd name="connsiteY60" fmla="*/ 224024 h 637224"/>
                  <a:gd name="connsiteX61" fmla="*/ 168018 w 298698"/>
                  <a:gd name="connsiteY61" fmla="*/ 242693 h 637224"/>
                  <a:gd name="connsiteX62" fmla="*/ 149349 w 298698"/>
                  <a:gd name="connsiteY62" fmla="*/ 261361 h 637224"/>
                  <a:gd name="connsiteX63" fmla="*/ 149349 w 298698"/>
                  <a:gd name="connsiteY63" fmla="*/ 186687 h 637224"/>
                  <a:gd name="connsiteX64" fmla="*/ 130681 w 298698"/>
                  <a:gd name="connsiteY64" fmla="*/ 168018 h 637224"/>
                  <a:gd name="connsiteX65" fmla="*/ 149349 w 298698"/>
                  <a:gd name="connsiteY65" fmla="*/ 149349 h 637224"/>
                  <a:gd name="connsiteX66" fmla="*/ 168018 w 298698"/>
                  <a:gd name="connsiteY66" fmla="*/ 168018 h 637224"/>
                  <a:gd name="connsiteX67" fmla="*/ 149349 w 298698"/>
                  <a:gd name="connsiteY67" fmla="*/ 186687 h 637224"/>
                  <a:gd name="connsiteX68" fmla="*/ 149349 w 298698"/>
                  <a:gd name="connsiteY68" fmla="*/ 112012 h 637224"/>
                  <a:gd name="connsiteX69" fmla="*/ 130681 w 298698"/>
                  <a:gd name="connsiteY69" fmla="*/ 93343 h 637224"/>
                  <a:gd name="connsiteX70" fmla="*/ 149349 w 298698"/>
                  <a:gd name="connsiteY70" fmla="*/ 74675 h 637224"/>
                  <a:gd name="connsiteX71" fmla="*/ 168018 w 298698"/>
                  <a:gd name="connsiteY71" fmla="*/ 93343 h 637224"/>
                  <a:gd name="connsiteX72" fmla="*/ 149349 w 298698"/>
                  <a:gd name="connsiteY72" fmla="*/ 112012 h 637224"/>
                  <a:gd name="connsiteX73" fmla="*/ 224024 w 298698"/>
                  <a:gd name="connsiteY73" fmla="*/ 485385 h 637224"/>
                  <a:gd name="connsiteX74" fmla="*/ 205355 w 298698"/>
                  <a:gd name="connsiteY74" fmla="*/ 466717 h 637224"/>
                  <a:gd name="connsiteX75" fmla="*/ 224024 w 298698"/>
                  <a:gd name="connsiteY75" fmla="*/ 448048 h 637224"/>
                  <a:gd name="connsiteX76" fmla="*/ 242693 w 298698"/>
                  <a:gd name="connsiteY76" fmla="*/ 466717 h 637224"/>
                  <a:gd name="connsiteX77" fmla="*/ 224024 w 298698"/>
                  <a:gd name="connsiteY77" fmla="*/ 485385 h 637224"/>
                  <a:gd name="connsiteX78" fmla="*/ 224024 w 298698"/>
                  <a:gd name="connsiteY78" fmla="*/ 410711 h 637224"/>
                  <a:gd name="connsiteX79" fmla="*/ 205355 w 298698"/>
                  <a:gd name="connsiteY79" fmla="*/ 392042 h 637224"/>
                  <a:gd name="connsiteX80" fmla="*/ 224024 w 298698"/>
                  <a:gd name="connsiteY80" fmla="*/ 373373 h 637224"/>
                  <a:gd name="connsiteX81" fmla="*/ 242693 w 298698"/>
                  <a:gd name="connsiteY81" fmla="*/ 392042 h 637224"/>
                  <a:gd name="connsiteX82" fmla="*/ 224024 w 298698"/>
                  <a:gd name="connsiteY82" fmla="*/ 410711 h 637224"/>
                  <a:gd name="connsiteX83" fmla="*/ 224024 w 298698"/>
                  <a:gd name="connsiteY83" fmla="*/ 336036 h 637224"/>
                  <a:gd name="connsiteX84" fmla="*/ 205355 w 298698"/>
                  <a:gd name="connsiteY84" fmla="*/ 317367 h 637224"/>
                  <a:gd name="connsiteX85" fmla="*/ 224024 w 298698"/>
                  <a:gd name="connsiteY85" fmla="*/ 298699 h 637224"/>
                  <a:gd name="connsiteX86" fmla="*/ 242693 w 298698"/>
                  <a:gd name="connsiteY86" fmla="*/ 317367 h 637224"/>
                  <a:gd name="connsiteX87" fmla="*/ 224024 w 298698"/>
                  <a:gd name="connsiteY87" fmla="*/ 336036 h 637224"/>
                  <a:gd name="connsiteX88" fmla="*/ 224024 w 298698"/>
                  <a:gd name="connsiteY88" fmla="*/ 261361 h 637224"/>
                  <a:gd name="connsiteX89" fmla="*/ 205355 w 298698"/>
                  <a:gd name="connsiteY89" fmla="*/ 242693 h 637224"/>
                  <a:gd name="connsiteX90" fmla="*/ 224024 w 298698"/>
                  <a:gd name="connsiteY90" fmla="*/ 224024 h 637224"/>
                  <a:gd name="connsiteX91" fmla="*/ 242693 w 298698"/>
                  <a:gd name="connsiteY91" fmla="*/ 242693 h 637224"/>
                  <a:gd name="connsiteX92" fmla="*/ 224024 w 298698"/>
                  <a:gd name="connsiteY92" fmla="*/ 261361 h 637224"/>
                  <a:gd name="connsiteX93" fmla="*/ 224024 w 298698"/>
                  <a:gd name="connsiteY93" fmla="*/ 186687 h 637224"/>
                  <a:gd name="connsiteX94" fmla="*/ 205355 w 298698"/>
                  <a:gd name="connsiteY94" fmla="*/ 168018 h 637224"/>
                  <a:gd name="connsiteX95" fmla="*/ 224024 w 298698"/>
                  <a:gd name="connsiteY95" fmla="*/ 149349 h 637224"/>
                  <a:gd name="connsiteX96" fmla="*/ 242693 w 298698"/>
                  <a:gd name="connsiteY96" fmla="*/ 168018 h 637224"/>
                  <a:gd name="connsiteX97" fmla="*/ 224024 w 298698"/>
                  <a:gd name="connsiteY97" fmla="*/ 186687 h 637224"/>
                  <a:gd name="connsiteX98" fmla="*/ 224024 w 298698"/>
                  <a:gd name="connsiteY98" fmla="*/ 112012 h 637224"/>
                  <a:gd name="connsiteX99" fmla="*/ 205355 w 298698"/>
                  <a:gd name="connsiteY99" fmla="*/ 93343 h 637224"/>
                  <a:gd name="connsiteX100" fmla="*/ 224024 w 298698"/>
                  <a:gd name="connsiteY100" fmla="*/ 74675 h 637224"/>
                  <a:gd name="connsiteX101" fmla="*/ 242693 w 298698"/>
                  <a:gd name="connsiteY101" fmla="*/ 93343 h 637224"/>
                  <a:gd name="connsiteX102" fmla="*/ 224024 w 298698"/>
                  <a:gd name="connsiteY102" fmla="*/ 112012 h 6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8698" h="637224">
                    <a:moveTo>
                      <a:pt x="280030" y="0"/>
                    </a:moveTo>
                    <a:lnTo>
                      <a:pt x="18669" y="0"/>
                    </a:lnTo>
                    <a:cubicBezTo>
                      <a:pt x="8359" y="0"/>
                      <a:pt x="0" y="8359"/>
                      <a:pt x="0" y="18669"/>
                    </a:cubicBezTo>
                    <a:lnTo>
                      <a:pt x="0" y="637224"/>
                    </a:lnTo>
                    <a:lnTo>
                      <a:pt x="56006" y="637224"/>
                    </a:lnTo>
                    <a:lnTo>
                      <a:pt x="56006" y="541392"/>
                    </a:lnTo>
                    <a:cubicBezTo>
                      <a:pt x="56006" y="531081"/>
                      <a:pt x="64365" y="522723"/>
                      <a:pt x="74675" y="522723"/>
                    </a:cubicBezTo>
                    <a:lnTo>
                      <a:pt x="224024" y="522723"/>
                    </a:lnTo>
                    <a:cubicBezTo>
                      <a:pt x="234334" y="522723"/>
                      <a:pt x="242693" y="531081"/>
                      <a:pt x="242693" y="541392"/>
                    </a:cubicBezTo>
                    <a:lnTo>
                      <a:pt x="242693" y="637224"/>
                    </a:lnTo>
                    <a:lnTo>
                      <a:pt x="298699" y="637224"/>
                    </a:lnTo>
                    <a:lnTo>
                      <a:pt x="298699" y="18669"/>
                    </a:lnTo>
                    <a:cubicBezTo>
                      <a:pt x="298699" y="8359"/>
                      <a:pt x="290340" y="0"/>
                      <a:pt x="280030" y="0"/>
                    </a:cubicBezTo>
                    <a:close/>
                    <a:moveTo>
                      <a:pt x="74675" y="485385"/>
                    </a:moveTo>
                    <a:cubicBezTo>
                      <a:pt x="64365" y="485385"/>
                      <a:pt x="56006" y="477027"/>
                      <a:pt x="56006" y="466717"/>
                    </a:cubicBezTo>
                    <a:cubicBezTo>
                      <a:pt x="56006" y="456407"/>
                      <a:pt x="64365" y="448048"/>
                      <a:pt x="74675" y="448048"/>
                    </a:cubicBezTo>
                    <a:cubicBezTo>
                      <a:pt x="84985" y="448048"/>
                      <a:pt x="93343" y="456407"/>
                      <a:pt x="93343" y="466717"/>
                    </a:cubicBezTo>
                    <a:cubicBezTo>
                      <a:pt x="93343" y="477027"/>
                      <a:pt x="84985" y="485385"/>
                      <a:pt x="74675" y="485385"/>
                    </a:cubicBezTo>
                    <a:close/>
                    <a:moveTo>
                      <a:pt x="74675" y="410711"/>
                    </a:moveTo>
                    <a:cubicBezTo>
                      <a:pt x="64365" y="410711"/>
                      <a:pt x="56006" y="402352"/>
                      <a:pt x="56006" y="392042"/>
                    </a:cubicBezTo>
                    <a:cubicBezTo>
                      <a:pt x="56006" y="381732"/>
                      <a:pt x="64365" y="373373"/>
                      <a:pt x="74675" y="373373"/>
                    </a:cubicBezTo>
                    <a:cubicBezTo>
                      <a:pt x="84985" y="373373"/>
                      <a:pt x="93343" y="381732"/>
                      <a:pt x="93343" y="392042"/>
                    </a:cubicBezTo>
                    <a:cubicBezTo>
                      <a:pt x="93343" y="402352"/>
                      <a:pt x="84985" y="410711"/>
                      <a:pt x="74675" y="410711"/>
                    </a:cubicBezTo>
                    <a:close/>
                    <a:moveTo>
                      <a:pt x="74675" y="336036"/>
                    </a:moveTo>
                    <a:cubicBezTo>
                      <a:pt x="64365" y="336036"/>
                      <a:pt x="56006" y="327678"/>
                      <a:pt x="56006" y="317367"/>
                    </a:cubicBezTo>
                    <a:cubicBezTo>
                      <a:pt x="56006" y="307057"/>
                      <a:pt x="64365" y="298699"/>
                      <a:pt x="74675" y="298699"/>
                    </a:cubicBezTo>
                    <a:cubicBezTo>
                      <a:pt x="84985" y="298699"/>
                      <a:pt x="93343" y="307057"/>
                      <a:pt x="93343" y="317367"/>
                    </a:cubicBezTo>
                    <a:cubicBezTo>
                      <a:pt x="93343" y="327678"/>
                      <a:pt x="84985" y="336036"/>
                      <a:pt x="74675" y="336036"/>
                    </a:cubicBezTo>
                    <a:close/>
                    <a:moveTo>
                      <a:pt x="74675" y="261361"/>
                    </a:moveTo>
                    <a:cubicBezTo>
                      <a:pt x="64365" y="261361"/>
                      <a:pt x="56006" y="253003"/>
                      <a:pt x="56006" y="242693"/>
                    </a:cubicBezTo>
                    <a:cubicBezTo>
                      <a:pt x="56006" y="232383"/>
                      <a:pt x="64365" y="224024"/>
                      <a:pt x="74675" y="224024"/>
                    </a:cubicBezTo>
                    <a:cubicBezTo>
                      <a:pt x="84985" y="224024"/>
                      <a:pt x="93343" y="232383"/>
                      <a:pt x="93343" y="242693"/>
                    </a:cubicBezTo>
                    <a:cubicBezTo>
                      <a:pt x="93343" y="253003"/>
                      <a:pt x="84985" y="261361"/>
                      <a:pt x="74675" y="261361"/>
                    </a:cubicBezTo>
                    <a:close/>
                    <a:moveTo>
                      <a:pt x="74675" y="186687"/>
                    </a:moveTo>
                    <a:cubicBezTo>
                      <a:pt x="64365" y="186687"/>
                      <a:pt x="56006" y="178328"/>
                      <a:pt x="56006" y="168018"/>
                    </a:cubicBezTo>
                    <a:cubicBezTo>
                      <a:pt x="56006" y="157708"/>
                      <a:pt x="64365" y="149349"/>
                      <a:pt x="74675" y="149349"/>
                    </a:cubicBezTo>
                    <a:cubicBezTo>
                      <a:pt x="84985" y="149349"/>
                      <a:pt x="93343" y="157708"/>
                      <a:pt x="93343" y="168018"/>
                    </a:cubicBezTo>
                    <a:cubicBezTo>
                      <a:pt x="93343" y="178328"/>
                      <a:pt x="84985" y="186687"/>
                      <a:pt x="74675" y="186687"/>
                    </a:cubicBezTo>
                    <a:close/>
                    <a:moveTo>
                      <a:pt x="74675" y="112012"/>
                    </a:moveTo>
                    <a:cubicBezTo>
                      <a:pt x="64365" y="112012"/>
                      <a:pt x="56006" y="103653"/>
                      <a:pt x="56006" y="93343"/>
                    </a:cubicBezTo>
                    <a:cubicBezTo>
                      <a:pt x="56006" y="83033"/>
                      <a:pt x="64365" y="74675"/>
                      <a:pt x="74675" y="74675"/>
                    </a:cubicBezTo>
                    <a:cubicBezTo>
                      <a:pt x="84985" y="74675"/>
                      <a:pt x="93343" y="83033"/>
                      <a:pt x="93343" y="93343"/>
                    </a:cubicBezTo>
                    <a:cubicBezTo>
                      <a:pt x="93343" y="103653"/>
                      <a:pt x="84985" y="112012"/>
                      <a:pt x="74675" y="112012"/>
                    </a:cubicBezTo>
                    <a:close/>
                    <a:moveTo>
                      <a:pt x="149349" y="485385"/>
                    </a:moveTo>
                    <a:cubicBezTo>
                      <a:pt x="139039" y="485385"/>
                      <a:pt x="130681" y="477027"/>
                      <a:pt x="130681" y="466717"/>
                    </a:cubicBezTo>
                    <a:cubicBezTo>
                      <a:pt x="130681" y="456407"/>
                      <a:pt x="139039" y="448048"/>
                      <a:pt x="149349" y="448048"/>
                    </a:cubicBezTo>
                    <a:cubicBezTo>
                      <a:pt x="159659" y="448048"/>
                      <a:pt x="168018" y="456407"/>
                      <a:pt x="168018" y="466717"/>
                    </a:cubicBezTo>
                    <a:cubicBezTo>
                      <a:pt x="168018" y="477027"/>
                      <a:pt x="159659" y="485385"/>
                      <a:pt x="149349" y="485385"/>
                    </a:cubicBezTo>
                    <a:close/>
                    <a:moveTo>
                      <a:pt x="149349" y="410711"/>
                    </a:moveTo>
                    <a:cubicBezTo>
                      <a:pt x="139039" y="410711"/>
                      <a:pt x="130681" y="402352"/>
                      <a:pt x="130681" y="392042"/>
                    </a:cubicBezTo>
                    <a:cubicBezTo>
                      <a:pt x="130681" y="381732"/>
                      <a:pt x="139039" y="373373"/>
                      <a:pt x="149349" y="373373"/>
                    </a:cubicBezTo>
                    <a:cubicBezTo>
                      <a:pt x="159659" y="373373"/>
                      <a:pt x="168018" y="381732"/>
                      <a:pt x="168018" y="392042"/>
                    </a:cubicBezTo>
                    <a:cubicBezTo>
                      <a:pt x="168018" y="402352"/>
                      <a:pt x="159659" y="410711"/>
                      <a:pt x="149349" y="410711"/>
                    </a:cubicBezTo>
                    <a:close/>
                    <a:moveTo>
                      <a:pt x="149349" y="336036"/>
                    </a:moveTo>
                    <a:cubicBezTo>
                      <a:pt x="139039" y="336036"/>
                      <a:pt x="130681" y="327678"/>
                      <a:pt x="130681" y="317367"/>
                    </a:cubicBezTo>
                    <a:cubicBezTo>
                      <a:pt x="130681" y="307057"/>
                      <a:pt x="139039" y="298699"/>
                      <a:pt x="149349" y="298699"/>
                    </a:cubicBezTo>
                    <a:cubicBezTo>
                      <a:pt x="159659" y="298699"/>
                      <a:pt x="168018" y="307057"/>
                      <a:pt x="168018" y="317367"/>
                    </a:cubicBezTo>
                    <a:cubicBezTo>
                      <a:pt x="168018" y="327678"/>
                      <a:pt x="159659" y="336036"/>
                      <a:pt x="149349" y="336036"/>
                    </a:cubicBezTo>
                    <a:close/>
                    <a:moveTo>
                      <a:pt x="149349" y="261361"/>
                    </a:moveTo>
                    <a:cubicBezTo>
                      <a:pt x="139039" y="261361"/>
                      <a:pt x="130681" y="253003"/>
                      <a:pt x="130681" y="242693"/>
                    </a:cubicBezTo>
                    <a:cubicBezTo>
                      <a:pt x="130681" y="232383"/>
                      <a:pt x="139039" y="224024"/>
                      <a:pt x="149349" y="224024"/>
                    </a:cubicBezTo>
                    <a:cubicBezTo>
                      <a:pt x="159659" y="224024"/>
                      <a:pt x="168018" y="232383"/>
                      <a:pt x="168018" y="242693"/>
                    </a:cubicBezTo>
                    <a:cubicBezTo>
                      <a:pt x="168018" y="253003"/>
                      <a:pt x="159659" y="261361"/>
                      <a:pt x="149349" y="261361"/>
                    </a:cubicBezTo>
                    <a:close/>
                    <a:moveTo>
                      <a:pt x="149349" y="186687"/>
                    </a:moveTo>
                    <a:cubicBezTo>
                      <a:pt x="139039" y="186687"/>
                      <a:pt x="130681" y="178328"/>
                      <a:pt x="130681" y="168018"/>
                    </a:cubicBezTo>
                    <a:cubicBezTo>
                      <a:pt x="130681" y="157708"/>
                      <a:pt x="139039" y="149349"/>
                      <a:pt x="149349" y="149349"/>
                    </a:cubicBezTo>
                    <a:cubicBezTo>
                      <a:pt x="159659" y="149349"/>
                      <a:pt x="168018" y="157708"/>
                      <a:pt x="168018" y="168018"/>
                    </a:cubicBezTo>
                    <a:cubicBezTo>
                      <a:pt x="168018" y="178328"/>
                      <a:pt x="159659" y="186687"/>
                      <a:pt x="149349" y="186687"/>
                    </a:cubicBezTo>
                    <a:close/>
                    <a:moveTo>
                      <a:pt x="149349" y="112012"/>
                    </a:moveTo>
                    <a:cubicBezTo>
                      <a:pt x="139039" y="112012"/>
                      <a:pt x="130681" y="103653"/>
                      <a:pt x="130681" y="93343"/>
                    </a:cubicBezTo>
                    <a:cubicBezTo>
                      <a:pt x="130681" y="83033"/>
                      <a:pt x="139039" y="74675"/>
                      <a:pt x="149349" y="74675"/>
                    </a:cubicBezTo>
                    <a:cubicBezTo>
                      <a:pt x="159659" y="74675"/>
                      <a:pt x="168018" y="83033"/>
                      <a:pt x="168018" y="93343"/>
                    </a:cubicBezTo>
                    <a:cubicBezTo>
                      <a:pt x="168018" y="103653"/>
                      <a:pt x="159659" y="112012"/>
                      <a:pt x="149349" y="112012"/>
                    </a:cubicBezTo>
                    <a:close/>
                    <a:moveTo>
                      <a:pt x="224024" y="485385"/>
                    </a:moveTo>
                    <a:cubicBezTo>
                      <a:pt x="213714" y="485385"/>
                      <a:pt x="205355" y="477027"/>
                      <a:pt x="205355" y="466717"/>
                    </a:cubicBezTo>
                    <a:cubicBezTo>
                      <a:pt x="205355" y="456407"/>
                      <a:pt x="213714" y="448048"/>
                      <a:pt x="224024" y="448048"/>
                    </a:cubicBezTo>
                    <a:cubicBezTo>
                      <a:pt x="234334" y="448048"/>
                      <a:pt x="242693" y="456407"/>
                      <a:pt x="242693" y="466717"/>
                    </a:cubicBezTo>
                    <a:cubicBezTo>
                      <a:pt x="242693" y="477027"/>
                      <a:pt x="234334" y="485385"/>
                      <a:pt x="224024" y="485385"/>
                    </a:cubicBezTo>
                    <a:close/>
                    <a:moveTo>
                      <a:pt x="224024" y="410711"/>
                    </a:moveTo>
                    <a:cubicBezTo>
                      <a:pt x="213714" y="410711"/>
                      <a:pt x="205355" y="402352"/>
                      <a:pt x="205355" y="392042"/>
                    </a:cubicBezTo>
                    <a:cubicBezTo>
                      <a:pt x="205355" y="381732"/>
                      <a:pt x="213714" y="373373"/>
                      <a:pt x="224024" y="373373"/>
                    </a:cubicBezTo>
                    <a:cubicBezTo>
                      <a:pt x="234334" y="373373"/>
                      <a:pt x="242693" y="381732"/>
                      <a:pt x="242693" y="392042"/>
                    </a:cubicBezTo>
                    <a:cubicBezTo>
                      <a:pt x="242693" y="402352"/>
                      <a:pt x="234334" y="410711"/>
                      <a:pt x="224024" y="410711"/>
                    </a:cubicBezTo>
                    <a:close/>
                    <a:moveTo>
                      <a:pt x="224024" y="336036"/>
                    </a:moveTo>
                    <a:cubicBezTo>
                      <a:pt x="213714" y="336036"/>
                      <a:pt x="205355" y="327678"/>
                      <a:pt x="205355" y="317367"/>
                    </a:cubicBezTo>
                    <a:cubicBezTo>
                      <a:pt x="205355" y="307057"/>
                      <a:pt x="213714" y="298699"/>
                      <a:pt x="224024" y="298699"/>
                    </a:cubicBezTo>
                    <a:cubicBezTo>
                      <a:pt x="234334" y="298699"/>
                      <a:pt x="242693" y="307057"/>
                      <a:pt x="242693" y="317367"/>
                    </a:cubicBezTo>
                    <a:cubicBezTo>
                      <a:pt x="242693" y="327678"/>
                      <a:pt x="234334" y="336036"/>
                      <a:pt x="224024" y="336036"/>
                    </a:cubicBezTo>
                    <a:close/>
                    <a:moveTo>
                      <a:pt x="224024" y="261361"/>
                    </a:moveTo>
                    <a:cubicBezTo>
                      <a:pt x="213714" y="261361"/>
                      <a:pt x="205355" y="253003"/>
                      <a:pt x="205355" y="242693"/>
                    </a:cubicBezTo>
                    <a:cubicBezTo>
                      <a:pt x="205355" y="232383"/>
                      <a:pt x="213714" y="224024"/>
                      <a:pt x="224024" y="224024"/>
                    </a:cubicBezTo>
                    <a:cubicBezTo>
                      <a:pt x="234334" y="224024"/>
                      <a:pt x="242693" y="232383"/>
                      <a:pt x="242693" y="242693"/>
                    </a:cubicBezTo>
                    <a:cubicBezTo>
                      <a:pt x="242693" y="253003"/>
                      <a:pt x="234334" y="261361"/>
                      <a:pt x="224024" y="261361"/>
                    </a:cubicBezTo>
                    <a:close/>
                    <a:moveTo>
                      <a:pt x="224024" y="186687"/>
                    </a:moveTo>
                    <a:cubicBezTo>
                      <a:pt x="213714" y="186687"/>
                      <a:pt x="205355" y="178328"/>
                      <a:pt x="205355" y="168018"/>
                    </a:cubicBezTo>
                    <a:cubicBezTo>
                      <a:pt x="205355" y="157708"/>
                      <a:pt x="213714" y="149349"/>
                      <a:pt x="224024" y="149349"/>
                    </a:cubicBezTo>
                    <a:cubicBezTo>
                      <a:pt x="234334" y="149349"/>
                      <a:pt x="242693" y="157708"/>
                      <a:pt x="242693" y="168018"/>
                    </a:cubicBezTo>
                    <a:cubicBezTo>
                      <a:pt x="242693" y="178328"/>
                      <a:pt x="234334" y="186687"/>
                      <a:pt x="224024" y="186687"/>
                    </a:cubicBezTo>
                    <a:close/>
                    <a:moveTo>
                      <a:pt x="224024" y="112012"/>
                    </a:moveTo>
                    <a:cubicBezTo>
                      <a:pt x="213714" y="112012"/>
                      <a:pt x="205355" y="103653"/>
                      <a:pt x="205355" y="93343"/>
                    </a:cubicBezTo>
                    <a:cubicBezTo>
                      <a:pt x="205355" y="83033"/>
                      <a:pt x="213714" y="74675"/>
                      <a:pt x="224024" y="74675"/>
                    </a:cubicBezTo>
                    <a:cubicBezTo>
                      <a:pt x="234334" y="74675"/>
                      <a:pt x="242693" y="83033"/>
                      <a:pt x="242693" y="93343"/>
                    </a:cubicBezTo>
                    <a:cubicBezTo>
                      <a:pt x="242693" y="103653"/>
                      <a:pt x="234334" y="112012"/>
                      <a:pt x="224024" y="112012"/>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nvGrpSpPr>
          <p:cNvPr id="146" name="组合 145"/>
          <p:cNvGrpSpPr/>
          <p:nvPr/>
        </p:nvGrpSpPr>
        <p:grpSpPr bwMode="auto">
          <a:xfrm>
            <a:off x="7312025" y="5038725"/>
            <a:ext cx="3543300" cy="676275"/>
            <a:chOff x="1416655" y="4457574"/>
            <a:chExt cx="3542532" cy="677219"/>
          </a:xfrm>
        </p:grpSpPr>
        <p:sp>
          <p:nvSpPr>
            <p:cNvPr id="48" name="文本框 47"/>
            <p:cNvSpPr txBox="1"/>
            <p:nvPr/>
          </p:nvSpPr>
          <p:spPr>
            <a:xfrm>
              <a:off x="1979200" y="4519240"/>
              <a:ext cx="2979987" cy="615553"/>
            </a:xfrm>
            <a:prstGeom prst="rect">
              <a:avLst/>
            </a:prstGeom>
            <a:noFill/>
          </p:spPr>
          <p:txBody>
            <a:bodyPr>
              <a:spAutoFit/>
            </a:bodyPr>
            <a:lstStyle/>
            <a:p>
              <a:pP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战略入股</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Strategic investment</a:t>
              </a:r>
            </a:p>
          </p:txBody>
        </p:sp>
        <p:sp>
          <p:nvSpPr>
            <p:cNvPr id="50" name="椭圆 49"/>
            <p:cNvSpPr/>
            <p:nvPr/>
          </p:nvSpPr>
          <p:spPr>
            <a:xfrm>
              <a:off x="1416655" y="4457574"/>
              <a:ext cx="498043" cy="498043"/>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33" name="图形 54"/>
            <p:cNvGrpSpPr/>
            <p:nvPr/>
          </p:nvGrpSpPr>
          <p:grpSpPr>
            <a:xfrm>
              <a:off x="1510161" y="4554270"/>
              <a:ext cx="290852" cy="290852"/>
              <a:chOff x="7343774" y="3001645"/>
              <a:chExt cx="637224" cy="637224"/>
            </a:xfrm>
            <a:gradFill>
              <a:gsLst>
                <a:gs pos="0">
                  <a:schemeClr val="bg1"/>
                </a:gs>
                <a:gs pos="100000">
                  <a:schemeClr val="bg1">
                    <a:alpha val="7000"/>
                  </a:schemeClr>
                </a:gs>
              </a:gsLst>
              <a:lin ang="2700000" scaled="1"/>
            </a:gradFill>
          </p:grpSpPr>
          <p:sp>
            <p:nvSpPr>
              <p:cNvPr id="134" name="任意多边形: 形状 133"/>
              <p:cNvSpPr/>
              <p:nvPr/>
            </p:nvSpPr>
            <p:spPr>
              <a:xfrm>
                <a:off x="7374888" y="3371284"/>
                <a:ext cx="574995" cy="132715"/>
              </a:xfrm>
              <a:custGeom>
                <a:avLst/>
                <a:gdLst>
                  <a:gd name="connsiteX0" fmla="*/ 537658 w 574995"/>
                  <a:gd name="connsiteY0" fmla="*/ 132716 h 132715"/>
                  <a:gd name="connsiteX1" fmla="*/ 556326 w 574995"/>
                  <a:gd name="connsiteY1" fmla="*/ 130681 h 132715"/>
                  <a:gd name="connsiteX2" fmla="*/ 574995 w 574995"/>
                  <a:gd name="connsiteY2" fmla="*/ 132716 h 132715"/>
                  <a:gd name="connsiteX3" fmla="*/ 574995 w 574995"/>
                  <a:gd name="connsiteY3" fmla="*/ 49783 h 132715"/>
                  <a:gd name="connsiteX4" fmla="*/ 556326 w 574995"/>
                  <a:gd name="connsiteY4" fmla="*/ 31114 h 132715"/>
                  <a:gd name="connsiteX5" fmla="*/ 464938 w 574995"/>
                  <a:gd name="connsiteY5" fmla="*/ 31114 h 132715"/>
                  <a:gd name="connsiteX6" fmla="*/ 418801 w 574995"/>
                  <a:gd name="connsiteY6" fmla="*/ 0 h 132715"/>
                  <a:gd name="connsiteX7" fmla="*/ 372663 w 574995"/>
                  <a:gd name="connsiteY7" fmla="*/ 31114 h 132715"/>
                  <a:gd name="connsiteX8" fmla="*/ 306166 w 574995"/>
                  <a:gd name="connsiteY8" fmla="*/ 31114 h 132715"/>
                  <a:gd name="connsiteX9" fmla="*/ 306166 w 574995"/>
                  <a:gd name="connsiteY9" fmla="*/ 3734 h 132715"/>
                  <a:gd name="connsiteX10" fmla="*/ 268829 w 574995"/>
                  <a:gd name="connsiteY10" fmla="*/ 3734 h 132715"/>
                  <a:gd name="connsiteX11" fmla="*/ 268829 w 574995"/>
                  <a:gd name="connsiteY11" fmla="*/ 31114 h 132715"/>
                  <a:gd name="connsiteX12" fmla="*/ 202332 w 574995"/>
                  <a:gd name="connsiteY12" fmla="*/ 31114 h 132715"/>
                  <a:gd name="connsiteX13" fmla="*/ 156195 w 574995"/>
                  <a:gd name="connsiteY13" fmla="*/ 0 h 132715"/>
                  <a:gd name="connsiteX14" fmla="*/ 110057 w 574995"/>
                  <a:gd name="connsiteY14" fmla="*/ 31114 h 132715"/>
                  <a:gd name="connsiteX15" fmla="*/ 18669 w 574995"/>
                  <a:gd name="connsiteY15" fmla="*/ 31114 h 132715"/>
                  <a:gd name="connsiteX16" fmla="*/ 0 w 574995"/>
                  <a:gd name="connsiteY16" fmla="*/ 49783 h 132715"/>
                  <a:gd name="connsiteX17" fmla="*/ 0 w 574995"/>
                  <a:gd name="connsiteY17" fmla="*/ 132716 h 132715"/>
                  <a:gd name="connsiteX18" fmla="*/ 18669 w 574995"/>
                  <a:gd name="connsiteY18" fmla="*/ 130681 h 132715"/>
                  <a:gd name="connsiteX19" fmla="*/ 37337 w 574995"/>
                  <a:gd name="connsiteY19" fmla="*/ 132716 h 132715"/>
                  <a:gd name="connsiteX20" fmla="*/ 37337 w 574995"/>
                  <a:gd name="connsiteY20" fmla="*/ 68452 h 132715"/>
                  <a:gd name="connsiteX21" fmla="*/ 110057 w 574995"/>
                  <a:gd name="connsiteY21" fmla="*/ 68452 h 132715"/>
                  <a:gd name="connsiteX22" fmla="*/ 156195 w 574995"/>
                  <a:gd name="connsiteY22" fmla="*/ 99566 h 132715"/>
                  <a:gd name="connsiteX23" fmla="*/ 202332 w 574995"/>
                  <a:gd name="connsiteY23" fmla="*/ 68452 h 132715"/>
                  <a:gd name="connsiteX24" fmla="*/ 268829 w 574995"/>
                  <a:gd name="connsiteY24" fmla="*/ 68452 h 132715"/>
                  <a:gd name="connsiteX25" fmla="*/ 268829 w 574995"/>
                  <a:gd name="connsiteY25" fmla="*/ 132716 h 132715"/>
                  <a:gd name="connsiteX26" fmla="*/ 287498 w 574995"/>
                  <a:gd name="connsiteY26" fmla="*/ 130681 h 132715"/>
                  <a:gd name="connsiteX27" fmla="*/ 306166 w 574995"/>
                  <a:gd name="connsiteY27" fmla="*/ 132716 h 132715"/>
                  <a:gd name="connsiteX28" fmla="*/ 306166 w 574995"/>
                  <a:gd name="connsiteY28" fmla="*/ 68452 h 132715"/>
                  <a:gd name="connsiteX29" fmla="*/ 372663 w 574995"/>
                  <a:gd name="connsiteY29" fmla="*/ 68452 h 132715"/>
                  <a:gd name="connsiteX30" fmla="*/ 418801 w 574995"/>
                  <a:gd name="connsiteY30" fmla="*/ 99566 h 132715"/>
                  <a:gd name="connsiteX31" fmla="*/ 464938 w 574995"/>
                  <a:gd name="connsiteY31" fmla="*/ 68452 h 132715"/>
                  <a:gd name="connsiteX32" fmla="*/ 537658 w 574995"/>
                  <a:gd name="connsiteY32" fmla="*/ 68452 h 13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4995" h="132715">
                    <a:moveTo>
                      <a:pt x="537658" y="132716"/>
                    </a:moveTo>
                    <a:cubicBezTo>
                      <a:pt x="543677" y="131396"/>
                      <a:pt x="549918" y="130681"/>
                      <a:pt x="556326" y="130681"/>
                    </a:cubicBezTo>
                    <a:cubicBezTo>
                      <a:pt x="562735" y="130681"/>
                      <a:pt x="568976" y="131396"/>
                      <a:pt x="574995" y="132716"/>
                    </a:cubicBezTo>
                    <a:lnTo>
                      <a:pt x="574995" y="49783"/>
                    </a:lnTo>
                    <a:cubicBezTo>
                      <a:pt x="574995" y="39473"/>
                      <a:pt x="566637" y="31114"/>
                      <a:pt x="556326" y="31114"/>
                    </a:cubicBezTo>
                    <a:lnTo>
                      <a:pt x="464938" y="31114"/>
                    </a:lnTo>
                    <a:cubicBezTo>
                      <a:pt x="457537" y="12890"/>
                      <a:pt x="439651" y="0"/>
                      <a:pt x="418801" y="0"/>
                    </a:cubicBezTo>
                    <a:cubicBezTo>
                      <a:pt x="397950" y="0"/>
                      <a:pt x="380064" y="12890"/>
                      <a:pt x="372663" y="31114"/>
                    </a:cubicBezTo>
                    <a:lnTo>
                      <a:pt x="306166" y="31114"/>
                    </a:lnTo>
                    <a:lnTo>
                      <a:pt x="306166" y="3734"/>
                    </a:lnTo>
                    <a:lnTo>
                      <a:pt x="268829" y="3734"/>
                    </a:lnTo>
                    <a:lnTo>
                      <a:pt x="268829" y="31114"/>
                    </a:lnTo>
                    <a:lnTo>
                      <a:pt x="202332" y="31114"/>
                    </a:lnTo>
                    <a:cubicBezTo>
                      <a:pt x="194931" y="12890"/>
                      <a:pt x="177045" y="0"/>
                      <a:pt x="156195" y="0"/>
                    </a:cubicBezTo>
                    <a:cubicBezTo>
                      <a:pt x="135344" y="0"/>
                      <a:pt x="117458" y="12890"/>
                      <a:pt x="110057" y="31114"/>
                    </a:cubicBezTo>
                    <a:lnTo>
                      <a:pt x="18669" y="31114"/>
                    </a:lnTo>
                    <a:cubicBezTo>
                      <a:pt x="8359" y="31114"/>
                      <a:pt x="0" y="39473"/>
                      <a:pt x="0" y="49783"/>
                    </a:cubicBezTo>
                    <a:lnTo>
                      <a:pt x="0" y="132716"/>
                    </a:lnTo>
                    <a:cubicBezTo>
                      <a:pt x="6019" y="131396"/>
                      <a:pt x="12260" y="130681"/>
                      <a:pt x="18669" y="130681"/>
                    </a:cubicBezTo>
                    <a:cubicBezTo>
                      <a:pt x="25077" y="130681"/>
                      <a:pt x="31319" y="131396"/>
                      <a:pt x="37337" y="132716"/>
                    </a:cubicBezTo>
                    <a:lnTo>
                      <a:pt x="37337" y="68452"/>
                    </a:lnTo>
                    <a:lnTo>
                      <a:pt x="110057" y="68452"/>
                    </a:lnTo>
                    <a:cubicBezTo>
                      <a:pt x="117458" y="86676"/>
                      <a:pt x="135344" y="99566"/>
                      <a:pt x="156195" y="99566"/>
                    </a:cubicBezTo>
                    <a:cubicBezTo>
                      <a:pt x="177045" y="99566"/>
                      <a:pt x="194931" y="86676"/>
                      <a:pt x="202332" y="68452"/>
                    </a:cubicBezTo>
                    <a:lnTo>
                      <a:pt x="268829" y="68452"/>
                    </a:lnTo>
                    <a:lnTo>
                      <a:pt x="268829" y="132716"/>
                    </a:lnTo>
                    <a:cubicBezTo>
                      <a:pt x="274848" y="131396"/>
                      <a:pt x="281089" y="130681"/>
                      <a:pt x="287498" y="130681"/>
                    </a:cubicBezTo>
                    <a:cubicBezTo>
                      <a:pt x="293906" y="130681"/>
                      <a:pt x="300147" y="131396"/>
                      <a:pt x="306166" y="132716"/>
                    </a:cubicBezTo>
                    <a:lnTo>
                      <a:pt x="306166" y="68452"/>
                    </a:lnTo>
                    <a:lnTo>
                      <a:pt x="372663" y="68452"/>
                    </a:lnTo>
                    <a:cubicBezTo>
                      <a:pt x="380064" y="86676"/>
                      <a:pt x="397950" y="99566"/>
                      <a:pt x="418801" y="99566"/>
                    </a:cubicBezTo>
                    <a:cubicBezTo>
                      <a:pt x="439651" y="99566"/>
                      <a:pt x="457537" y="86676"/>
                      <a:pt x="464938" y="68452"/>
                    </a:cubicBezTo>
                    <a:lnTo>
                      <a:pt x="537658" y="68452"/>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35" name="任意多边形: 形状 134"/>
              <p:cNvSpPr/>
              <p:nvPr/>
            </p:nvSpPr>
            <p:spPr>
              <a:xfrm>
                <a:off x="7502024" y="3001645"/>
                <a:ext cx="320912" cy="336036"/>
              </a:xfrm>
              <a:custGeom>
                <a:avLst/>
                <a:gdLst>
                  <a:gd name="connsiteX0" fmla="*/ 2504 w 320912"/>
                  <a:gd name="connsiteY0" fmla="*/ 230471 h 336036"/>
                  <a:gd name="connsiteX1" fmla="*/ 27396 w 320912"/>
                  <a:gd name="connsiteY1" fmla="*/ 273584 h 336036"/>
                  <a:gd name="connsiteX2" fmla="*/ 52897 w 320912"/>
                  <a:gd name="connsiteY2" fmla="*/ 280417 h 336036"/>
                  <a:gd name="connsiteX3" fmla="*/ 69825 w 320912"/>
                  <a:gd name="connsiteY3" fmla="*/ 270643 h 336036"/>
                  <a:gd name="connsiteX4" fmla="*/ 116897 w 320912"/>
                  <a:gd name="connsiteY4" fmla="*/ 297845 h 336036"/>
                  <a:gd name="connsiteX5" fmla="*/ 116897 w 320912"/>
                  <a:gd name="connsiteY5" fmla="*/ 317367 h 336036"/>
                  <a:gd name="connsiteX6" fmla="*/ 135566 w 320912"/>
                  <a:gd name="connsiteY6" fmla="*/ 336036 h 336036"/>
                  <a:gd name="connsiteX7" fmla="*/ 185349 w 320912"/>
                  <a:gd name="connsiteY7" fmla="*/ 336036 h 336036"/>
                  <a:gd name="connsiteX8" fmla="*/ 204018 w 320912"/>
                  <a:gd name="connsiteY8" fmla="*/ 317367 h 336036"/>
                  <a:gd name="connsiteX9" fmla="*/ 204018 w 320912"/>
                  <a:gd name="connsiteY9" fmla="*/ 297845 h 336036"/>
                  <a:gd name="connsiteX10" fmla="*/ 251089 w 320912"/>
                  <a:gd name="connsiteY10" fmla="*/ 270643 h 336036"/>
                  <a:gd name="connsiteX11" fmla="*/ 268018 w 320912"/>
                  <a:gd name="connsiteY11" fmla="*/ 280417 h 336036"/>
                  <a:gd name="connsiteX12" fmla="*/ 293519 w 320912"/>
                  <a:gd name="connsiteY12" fmla="*/ 273584 h 336036"/>
                  <a:gd name="connsiteX13" fmla="*/ 318410 w 320912"/>
                  <a:gd name="connsiteY13" fmla="*/ 230471 h 336036"/>
                  <a:gd name="connsiteX14" fmla="*/ 320276 w 320912"/>
                  <a:gd name="connsiteY14" fmla="*/ 216305 h 336036"/>
                  <a:gd name="connsiteX15" fmla="*/ 311578 w 320912"/>
                  <a:gd name="connsiteY15" fmla="*/ 204970 h 336036"/>
                  <a:gd name="connsiteX16" fmla="*/ 294653 w 320912"/>
                  <a:gd name="connsiteY16" fmla="*/ 195197 h 336036"/>
                  <a:gd name="connsiteX17" fmla="*/ 297360 w 320912"/>
                  <a:gd name="connsiteY17" fmla="*/ 168018 h 336036"/>
                  <a:gd name="connsiteX18" fmla="*/ 294653 w 320912"/>
                  <a:gd name="connsiteY18" fmla="*/ 140839 h 336036"/>
                  <a:gd name="connsiteX19" fmla="*/ 311578 w 320912"/>
                  <a:gd name="connsiteY19" fmla="*/ 131067 h 336036"/>
                  <a:gd name="connsiteX20" fmla="*/ 320276 w 320912"/>
                  <a:gd name="connsiteY20" fmla="*/ 119731 h 336036"/>
                  <a:gd name="connsiteX21" fmla="*/ 318410 w 320912"/>
                  <a:gd name="connsiteY21" fmla="*/ 105565 h 336036"/>
                  <a:gd name="connsiteX22" fmla="*/ 293519 w 320912"/>
                  <a:gd name="connsiteY22" fmla="*/ 62452 h 336036"/>
                  <a:gd name="connsiteX23" fmla="*/ 268018 w 320912"/>
                  <a:gd name="connsiteY23" fmla="*/ 55619 h 336036"/>
                  <a:gd name="connsiteX24" fmla="*/ 251089 w 320912"/>
                  <a:gd name="connsiteY24" fmla="*/ 65393 h 336036"/>
                  <a:gd name="connsiteX25" fmla="*/ 204018 w 320912"/>
                  <a:gd name="connsiteY25" fmla="*/ 38191 h 336036"/>
                  <a:gd name="connsiteX26" fmla="*/ 204018 w 320912"/>
                  <a:gd name="connsiteY26" fmla="*/ 18669 h 336036"/>
                  <a:gd name="connsiteX27" fmla="*/ 185349 w 320912"/>
                  <a:gd name="connsiteY27" fmla="*/ 0 h 336036"/>
                  <a:gd name="connsiteX28" fmla="*/ 135566 w 320912"/>
                  <a:gd name="connsiteY28" fmla="*/ 0 h 336036"/>
                  <a:gd name="connsiteX29" fmla="*/ 116897 w 320912"/>
                  <a:gd name="connsiteY29" fmla="*/ 18669 h 336036"/>
                  <a:gd name="connsiteX30" fmla="*/ 116897 w 320912"/>
                  <a:gd name="connsiteY30" fmla="*/ 38191 h 336036"/>
                  <a:gd name="connsiteX31" fmla="*/ 69825 w 320912"/>
                  <a:gd name="connsiteY31" fmla="*/ 65393 h 336036"/>
                  <a:gd name="connsiteX32" fmla="*/ 52897 w 320912"/>
                  <a:gd name="connsiteY32" fmla="*/ 55619 h 336036"/>
                  <a:gd name="connsiteX33" fmla="*/ 27396 w 320912"/>
                  <a:gd name="connsiteY33" fmla="*/ 62452 h 336036"/>
                  <a:gd name="connsiteX34" fmla="*/ 2504 w 320912"/>
                  <a:gd name="connsiteY34" fmla="*/ 105565 h 336036"/>
                  <a:gd name="connsiteX35" fmla="*/ 9337 w 320912"/>
                  <a:gd name="connsiteY35" fmla="*/ 131067 h 336036"/>
                  <a:gd name="connsiteX36" fmla="*/ 26261 w 320912"/>
                  <a:gd name="connsiteY36" fmla="*/ 140838 h 336036"/>
                  <a:gd name="connsiteX37" fmla="*/ 23552 w 320912"/>
                  <a:gd name="connsiteY37" fmla="*/ 168017 h 336036"/>
                  <a:gd name="connsiteX38" fmla="*/ 26261 w 320912"/>
                  <a:gd name="connsiteY38" fmla="*/ 195196 h 336036"/>
                  <a:gd name="connsiteX39" fmla="*/ 9337 w 320912"/>
                  <a:gd name="connsiteY39" fmla="*/ 204967 h 336036"/>
                  <a:gd name="connsiteX40" fmla="*/ 2504 w 320912"/>
                  <a:gd name="connsiteY40" fmla="*/ 230471 h 336036"/>
                  <a:gd name="connsiteX41" fmla="*/ 160456 w 320912"/>
                  <a:gd name="connsiteY41" fmla="*/ 118235 h 336036"/>
                  <a:gd name="connsiteX42" fmla="*/ 210239 w 320912"/>
                  <a:gd name="connsiteY42" fmla="*/ 168018 h 336036"/>
                  <a:gd name="connsiteX43" fmla="*/ 160456 w 320912"/>
                  <a:gd name="connsiteY43" fmla="*/ 217801 h 336036"/>
                  <a:gd name="connsiteX44" fmla="*/ 110673 w 320912"/>
                  <a:gd name="connsiteY44" fmla="*/ 168018 h 336036"/>
                  <a:gd name="connsiteX45" fmla="*/ 160456 w 320912"/>
                  <a:gd name="connsiteY45" fmla="*/ 118235 h 33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0912" h="336036">
                    <a:moveTo>
                      <a:pt x="2504" y="230471"/>
                    </a:moveTo>
                    <a:lnTo>
                      <a:pt x="27396" y="273584"/>
                    </a:lnTo>
                    <a:cubicBezTo>
                      <a:pt x="32551" y="282514"/>
                      <a:pt x="43967" y="285573"/>
                      <a:pt x="52897" y="280417"/>
                    </a:cubicBezTo>
                    <a:lnTo>
                      <a:pt x="69825" y="270643"/>
                    </a:lnTo>
                    <a:cubicBezTo>
                      <a:pt x="83581" y="282835"/>
                      <a:pt x="99515" y="292043"/>
                      <a:pt x="116897" y="297845"/>
                    </a:cubicBezTo>
                    <a:lnTo>
                      <a:pt x="116897" y="317367"/>
                    </a:lnTo>
                    <a:cubicBezTo>
                      <a:pt x="116897" y="327678"/>
                      <a:pt x="125256" y="336036"/>
                      <a:pt x="135566" y="336036"/>
                    </a:cubicBezTo>
                    <a:lnTo>
                      <a:pt x="185349" y="336036"/>
                    </a:lnTo>
                    <a:cubicBezTo>
                      <a:pt x="195659" y="336036"/>
                      <a:pt x="204018" y="327678"/>
                      <a:pt x="204018" y="317367"/>
                    </a:cubicBezTo>
                    <a:lnTo>
                      <a:pt x="204018" y="297845"/>
                    </a:lnTo>
                    <a:cubicBezTo>
                      <a:pt x="221398" y="292043"/>
                      <a:pt x="237332" y="282834"/>
                      <a:pt x="251089" y="270643"/>
                    </a:cubicBezTo>
                    <a:lnTo>
                      <a:pt x="268018" y="280417"/>
                    </a:lnTo>
                    <a:cubicBezTo>
                      <a:pt x="276946" y="285572"/>
                      <a:pt x="288364" y="282512"/>
                      <a:pt x="293519" y="273584"/>
                    </a:cubicBezTo>
                    <a:lnTo>
                      <a:pt x="318410" y="230471"/>
                    </a:lnTo>
                    <a:cubicBezTo>
                      <a:pt x="320886" y="226183"/>
                      <a:pt x="321557" y="221087"/>
                      <a:pt x="320276" y="216305"/>
                    </a:cubicBezTo>
                    <a:cubicBezTo>
                      <a:pt x="318995" y="211522"/>
                      <a:pt x="315867" y="207445"/>
                      <a:pt x="311578" y="204970"/>
                    </a:cubicBezTo>
                    <a:lnTo>
                      <a:pt x="294653" y="195197"/>
                    </a:lnTo>
                    <a:cubicBezTo>
                      <a:pt x="296452" y="186283"/>
                      <a:pt x="297360" y="177189"/>
                      <a:pt x="297360" y="168018"/>
                    </a:cubicBezTo>
                    <a:cubicBezTo>
                      <a:pt x="297360" y="158847"/>
                      <a:pt x="296452" y="149753"/>
                      <a:pt x="294653" y="140839"/>
                    </a:cubicBezTo>
                    <a:lnTo>
                      <a:pt x="311578" y="131067"/>
                    </a:lnTo>
                    <a:cubicBezTo>
                      <a:pt x="315865" y="128591"/>
                      <a:pt x="318994" y="124514"/>
                      <a:pt x="320276" y="119731"/>
                    </a:cubicBezTo>
                    <a:cubicBezTo>
                      <a:pt x="321558" y="114948"/>
                      <a:pt x="320887" y="109853"/>
                      <a:pt x="318410" y="105565"/>
                    </a:cubicBezTo>
                    <a:lnTo>
                      <a:pt x="293519" y="62452"/>
                    </a:lnTo>
                    <a:cubicBezTo>
                      <a:pt x="288364" y="53523"/>
                      <a:pt x="276947" y="50464"/>
                      <a:pt x="268018" y="55619"/>
                    </a:cubicBezTo>
                    <a:lnTo>
                      <a:pt x="251089" y="65393"/>
                    </a:lnTo>
                    <a:cubicBezTo>
                      <a:pt x="237332" y="53202"/>
                      <a:pt x="221398" y="43993"/>
                      <a:pt x="204018" y="38191"/>
                    </a:cubicBezTo>
                    <a:lnTo>
                      <a:pt x="204018" y="18669"/>
                    </a:lnTo>
                    <a:cubicBezTo>
                      <a:pt x="204018" y="8359"/>
                      <a:pt x="195659" y="0"/>
                      <a:pt x="185349" y="0"/>
                    </a:cubicBezTo>
                    <a:lnTo>
                      <a:pt x="135566" y="0"/>
                    </a:lnTo>
                    <a:cubicBezTo>
                      <a:pt x="125256" y="0"/>
                      <a:pt x="116897" y="8359"/>
                      <a:pt x="116897" y="18669"/>
                    </a:cubicBezTo>
                    <a:lnTo>
                      <a:pt x="116897" y="38191"/>
                    </a:lnTo>
                    <a:cubicBezTo>
                      <a:pt x="99517" y="43993"/>
                      <a:pt x="83581" y="53202"/>
                      <a:pt x="69825" y="65393"/>
                    </a:cubicBezTo>
                    <a:lnTo>
                      <a:pt x="52897" y="55619"/>
                    </a:lnTo>
                    <a:cubicBezTo>
                      <a:pt x="43969" y="50461"/>
                      <a:pt x="32550" y="53522"/>
                      <a:pt x="27396" y="62452"/>
                    </a:cubicBezTo>
                    <a:lnTo>
                      <a:pt x="2504" y="105565"/>
                    </a:lnTo>
                    <a:cubicBezTo>
                      <a:pt x="-2651" y="114494"/>
                      <a:pt x="408" y="125911"/>
                      <a:pt x="9337" y="131067"/>
                    </a:cubicBezTo>
                    <a:lnTo>
                      <a:pt x="26261" y="140838"/>
                    </a:lnTo>
                    <a:cubicBezTo>
                      <a:pt x="24461" y="149753"/>
                      <a:pt x="23552" y="158847"/>
                      <a:pt x="23552" y="168017"/>
                    </a:cubicBezTo>
                    <a:cubicBezTo>
                      <a:pt x="23552" y="177187"/>
                      <a:pt x="24460" y="186282"/>
                      <a:pt x="26261" y="195196"/>
                    </a:cubicBezTo>
                    <a:lnTo>
                      <a:pt x="9337" y="204967"/>
                    </a:lnTo>
                    <a:cubicBezTo>
                      <a:pt x="408" y="210125"/>
                      <a:pt x="-2651" y="221541"/>
                      <a:pt x="2504" y="230471"/>
                    </a:cubicBezTo>
                    <a:close/>
                    <a:moveTo>
                      <a:pt x="160456" y="118235"/>
                    </a:moveTo>
                    <a:cubicBezTo>
                      <a:pt x="187950" y="118235"/>
                      <a:pt x="210239" y="140524"/>
                      <a:pt x="210239" y="168018"/>
                    </a:cubicBezTo>
                    <a:cubicBezTo>
                      <a:pt x="210239" y="195512"/>
                      <a:pt x="187950" y="217801"/>
                      <a:pt x="160456" y="217801"/>
                    </a:cubicBezTo>
                    <a:cubicBezTo>
                      <a:pt x="132962" y="217801"/>
                      <a:pt x="110673" y="195512"/>
                      <a:pt x="110673" y="168018"/>
                    </a:cubicBezTo>
                    <a:cubicBezTo>
                      <a:pt x="110673" y="140524"/>
                      <a:pt x="132962" y="118235"/>
                      <a:pt x="160456" y="118235"/>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36" name="任意多边形: 形状 135"/>
              <p:cNvSpPr/>
              <p:nvPr/>
            </p:nvSpPr>
            <p:spPr>
              <a:xfrm>
                <a:off x="7612602" y="3539302"/>
                <a:ext cx="99566" cy="99566"/>
              </a:xfrm>
              <a:custGeom>
                <a:avLst/>
                <a:gdLst>
                  <a:gd name="connsiteX0" fmla="*/ 99566 w 99566"/>
                  <a:gd name="connsiteY0" fmla="*/ 49783 h 99566"/>
                  <a:gd name="connsiteX1" fmla="*/ 49783 w 99566"/>
                  <a:gd name="connsiteY1" fmla="*/ 99566 h 99566"/>
                  <a:gd name="connsiteX2" fmla="*/ 0 w 99566"/>
                  <a:gd name="connsiteY2" fmla="*/ 49783 h 99566"/>
                  <a:gd name="connsiteX3" fmla="*/ 49783 w 99566"/>
                  <a:gd name="connsiteY3" fmla="*/ 0 h 99566"/>
                  <a:gd name="connsiteX4" fmla="*/ 99566 w 99566"/>
                  <a:gd name="connsiteY4" fmla="*/ 49783 h 99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66" h="99566">
                    <a:moveTo>
                      <a:pt x="99566" y="49783"/>
                    </a:moveTo>
                    <a:cubicBezTo>
                      <a:pt x="99566" y="77278"/>
                      <a:pt x="77278" y="99566"/>
                      <a:pt x="49783" y="99566"/>
                    </a:cubicBezTo>
                    <a:cubicBezTo>
                      <a:pt x="22289" y="99566"/>
                      <a:pt x="0" y="77278"/>
                      <a:pt x="0" y="49783"/>
                    </a:cubicBezTo>
                    <a:cubicBezTo>
                      <a:pt x="0" y="22289"/>
                      <a:pt x="22289" y="0"/>
                      <a:pt x="49783" y="0"/>
                    </a:cubicBezTo>
                    <a:cubicBezTo>
                      <a:pt x="77278" y="0"/>
                      <a:pt x="99566" y="22289"/>
                      <a:pt x="99566" y="49783"/>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37" name="任意多边形: 形状 136"/>
              <p:cNvSpPr/>
              <p:nvPr/>
            </p:nvSpPr>
            <p:spPr>
              <a:xfrm>
                <a:off x="7881431" y="3539302"/>
                <a:ext cx="99566" cy="99566"/>
              </a:xfrm>
              <a:custGeom>
                <a:avLst/>
                <a:gdLst>
                  <a:gd name="connsiteX0" fmla="*/ 99566 w 99566"/>
                  <a:gd name="connsiteY0" fmla="*/ 49783 h 99566"/>
                  <a:gd name="connsiteX1" fmla="*/ 49783 w 99566"/>
                  <a:gd name="connsiteY1" fmla="*/ 99566 h 99566"/>
                  <a:gd name="connsiteX2" fmla="*/ 0 w 99566"/>
                  <a:gd name="connsiteY2" fmla="*/ 49783 h 99566"/>
                  <a:gd name="connsiteX3" fmla="*/ 49783 w 99566"/>
                  <a:gd name="connsiteY3" fmla="*/ 0 h 99566"/>
                  <a:gd name="connsiteX4" fmla="*/ 99566 w 99566"/>
                  <a:gd name="connsiteY4" fmla="*/ 49783 h 99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66" h="99566">
                    <a:moveTo>
                      <a:pt x="99566" y="49783"/>
                    </a:moveTo>
                    <a:cubicBezTo>
                      <a:pt x="99566" y="77278"/>
                      <a:pt x="77278" y="99566"/>
                      <a:pt x="49783" y="99566"/>
                    </a:cubicBezTo>
                    <a:cubicBezTo>
                      <a:pt x="22289" y="99566"/>
                      <a:pt x="0" y="77278"/>
                      <a:pt x="0" y="49783"/>
                    </a:cubicBezTo>
                    <a:cubicBezTo>
                      <a:pt x="0" y="22289"/>
                      <a:pt x="22289" y="0"/>
                      <a:pt x="49783" y="0"/>
                    </a:cubicBezTo>
                    <a:cubicBezTo>
                      <a:pt x="77278" y="0"/>
                      <a:pt x="99566" y="22289"/>
                      <a:pt x="99566" y="49783"/>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38" name="任意多边形: 形状 137"/>
              <p:cNvSpPr/>
              <p:nvPr/>
            </p:nvSpPr>
            <p:spPr>
              <a:xfrm>
                <a:off x="7343774" y="3539302"/>
                <a:ext cx="99566" cy="99566"/>
              </a:xfrm>
              <a:custGeom>
                <a:avLst/>
                <a:gdLst>
                  <a:gd name="connsiteX0" fmla="*/ 99566 w 99566"/>
                  <a:gd name="connsiteY0" fmla="*/ 49783 h 99566"/>
                  <a:gd name="connsiteX1" fmla="*/ 49783 w 99566"/>
                  <a:gd name="connsiteY1" fmla="*/ 99566 h 99566"/>
                  <a:gd name="connsiteX2" fmla="*/ 0 w 99566"/>
                  <a:gd name="connsiteY2" fmla="*/ 49783 h 99566"/>
                  <a:gd name="connsiteX3" fmla="*/ 49783 w 99566"/>
                  <a:gd name="connsiteY3" fmla="*/ 0 h 99566"/>
                  <a:gd name="connsiteX4" fmla="*/ 99566 w 99566"/>
                  <a:gd name="connsiteY4" fmla="*/ 49783 h 99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66" h="99566">
                    <a:moveTo>
                      <a:pt x="99566" y="49783"/>
                    </a:moveTo>
                    <a:cubicBezTo>
                      <a:pt x="99566" y="77278"/>
                      <a:pt x="77278" y="99566"/>
                      <a:pt x="49783" y="99566"/>
                    </a:cubicBezTo>
                    <a:cubicBezTo>
                      <a:pt x="22289" y="99566"/>
                      <a:pt x="0" y="77278"/>
                      <a:pt x="0" y="49783"/>
                    </a:cubicBezTo>
                    <a:cubicBezTo>
                      <a:pt x="0" y="22289"/>
                      <a:pt x="22289" y="0"/>
                      <a:pt x="49783" y="0"/>
                    </a:cubicBezTo>
                    <a:cubicBezTo>
                      <a:pt x="77278" y="0"/>
                      <a:pt x="99566" y="22289"/>
                      <a:pt x="99566" y="49783"/>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nvGrpSpPr>
          <p:cNvPr id="145" name="组合 144"/>
          <p:cNvGrpSpPr/>
          <p:nvPr/>
        </p:nvGrpSpPr>
        <p:grpSpPr bwMode="auto">
          <a:xfrm>
            <a:off x="8154988" y="2527300"/>
            <a:ext cx="2286000" cy="617538"/>
            <a:chOff x="1701519" y="5315457"/>
            <a:chExt cx="2286094" cy="616837"/>
          </a:xfrm>
        </p:grpSpPr>
        <p:sp>
          <p:nvSpPr>
            <p:cNvPr id="64" name="文本框 63"/>
            <p:cNvSpPr txBox="1"/>
            <p:nvPr/>
          </p:nvSpPr>
          <p:spPr>
            <a:xfrm>
              <a:off x="2264064" y="5316741"/>
              <a:ext cx="1723549" cy="615553"/>
            </a:xfrm>
            <a:prstGeom prst="rect">
              <a:avLst/>
            </a:prstGeom>
            <a:noFill/>
          </p:spPr>
          <p:txBody>
            <a:bodyPr>
              <a:spAutoFit/>
            </a:bodyPr>
            <a:lstStyle/>
            <a:p>
              <a:pP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登记注册</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Registration</a:t>
              </a:r>
            </a:p>
          </p:txBody>
        </p:sp>
        <p:sp>
          <p:nvSpPr>
            <p:cNvPr id="66" name="椭圆 65"/>
            <p:cNvSpPr/>
            <p:nvPr/>
          </p:nvSpPr>
          <p:spPr>
            <a:xfrm>
              <a:off x="1701519" y="5315457"/>
              <a:ext cx="498043" cy="498043"/>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39" name="图形 64"/>
            <p:cNvGrpSpPr/>
            <p:nvPr/>
          </p:nvGrpSpPr>
          <p:grpSpPr>
            <a:xfrm>
              <a:off x="1841280" y="5433540"/>
              <a:ext cx="228293" cy="270570"/>
              <a:chOff x="2172269" y="4045903"/>
              <a:chExt cx="537657" cy="637224"/>
            </a:xfrm>
            <a:gradFill>
              <a:gsLst>
                <a:gs pos="0">
                  <a:schemeClr val="bg1"/>
                </a:gs>
                <a:gs pos="100000">
                  <a:schemeClr val="bg1">
                    <a:alpha val="7000"/>
                  </a:schemeClr>
                </a:gs>
              </a:gsLst>
              <a:lin ang="2700000" scaled="1"/>
            </a:gradFill>
          </p:grpSpPr>
          <p:sp>
            <p:nvSpPr>
              <p:cNvPr id="140" name="任意多边形: 形状 139"/>
              <p:cNvSpPr/>
              <p:nvPr/>
            </p:nvSpPr>
            <p:spPr>
              <a:xfrm>
                <a:off x="2284624" y="4294818"/>
                <a:ext cx="111323" cy="49783"/>
              </a:xfrm>
              <a:custGeom>
                <a:avLst/>
                <a:gdLst>
                  <a:gd name="connsiteX0" fmla="*/ 55663 w 111323"/>
                  <a:gd name="connsiteY0" fmla="*/ 0 h 49783"/>
                  <a:gd name="connsiteX1" fmla="*/ 0 w 111323"/>
                  <a:gd name="connsiteY1" fmla="*/ 49783 h 49783"/>
                  <a:gd name="connsiteX2" fmla="*/ 111324 w 111323"/>
                  <a:gd name="connsiteY2" fmla="*/ 49783 h 49783"/>
                  <a:gd name="connsiteX3" fmla="*/ 55663 w 111323"/>
                  <a:gd name="connsiteY3" fmla="*/ 0 h 49783"/>
                </a:gdLst>
                <a:ahLst/>
                <a:cxnLst>
                  <a:cxn ang="0">
                    <a:pos x="connsiteX0" y="connsiteY0"/>
                  </a:cxn>
                  <a:cxn ang="0">
                    <a:pos x="connsiteX1" y="connsiteY1"/>
                  </a:cxn>
                  <a:cxn ang="0">
                    <a:pos x="connsiteX2" y="connsiteY2"/>
                  </a:cxn>
                  <a:cxn ang="0">
                    <a:pos x="connsiteX3" y="connsiteY3"/>
                  </a:cxn>
                </a:cxnLst>
                <a:rect l="l" t="t" r="r" b="b"/>
                <a:pathLst>
                  <a:path w="111323" h="49783">
                    <a:moveTo>
                      <a:pt x="55663" y="0"/>
                    </a:moveTo>
                    <a:cubicBezTo>
                      <a:pt x="26884" y="0"/>
                      <a:pt x="3105" y="21819"/>
                      <a:pt x="0" y="49783"/>
                    </a:cubicBezTo>
                    <a:lnTo>
                      <a:pt x="111324" y="49783"/>
                    </a:lnTo>
                    <a:cubicBezTo>
                      <a:pt x="108220" y="21819"/>
                      <a:pt x="84441" y="0"/>
                      <a:pt x="55663"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41" name="任意多边形: 形状 140"/>
              <p:cNvSpPr/>
              <p:nvPr/>
            </p:nvSpPr>
            <p:spPr>
              <a:xfrm>
                <a:off x="2315395" y="4220143"/>
                <a:ext cx="49783" cy="37337"/>
              </a:xfrm>
              <a:custGeom>
                <a:avLst/>
                <a:gdLst>
                  <a:gd name="connsiteX0" fmla="*/ 24892 w 49783"/>
                  <a:gd name="connsiteY0" fmla="*/ 37337 h 37337"/>
                  <a:gd name="connsiteX1" fmla="*/ 49783 w 49783"/>
                  <a:gd name="connsiteY1" fmla="*/ 12446 h 37337"/>
                  <a:gd name="connsiteX2" fmla="*/ 49783 w 49783"/>
                  <a:gd name="connsiteY2" fmla="*/ 0 h 37337"/>
                  <a:gd name="connsiteX3" fmla="*/ 0 w 49783"/>
                  <a:gd name="connsiteY3" fmla="*/ 0 h 37337"/>
                  <a:gd name="connsiteX4" fmla="*/ 0 w 49783"/>
                  <a:gd name="connsiteY4" fmla="*/ 12446 h 37337"/>
                  <a:gd name="connsiteX5" fmla="*/ 24892 w 49783"/>
                  <a:gd name="connsiteY5" fmla="*/ 37337 h 3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83" h="37337">
                    <a:moveTo>
                      <a:pt x="24892" y="37337"/>
                    </a:moveTo>
                    <a:cubicBezTo>
                      <a:pt x="38617" y="37337"/>
                      <a:pt x="49783" y="26171"/>
                      <a:pt x="49783" y="12446"/>
                    </a:cubicBezTo>
                    <a:lnTo>
                      <a:pt x="49783" y="0"/>
                    </a:lnTo>
                    <a:lnTo>
                      <a:pt x="0" y="0"/>
                    </a:lnTo>
                    <a:lnTo>
                      <a:pt x="0" y="12446"/>
                    </a:lnTo>
                    <a:cubicBezTo>
                      <a:pt x="0" y="26171"/>
                      <a:pt x="11166" y="37337"/>
                      <a:pt x="24892" y="37337"/>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42" name="任意多边形: 形状 141"/>
              <p:cNvSpPr/>
              <p:nvPr/>
            </p:nvSpPr>
            <p:spPr>
              <a:xfrm>
                <a:off x="2315395" y="4157915"/>
                <a:ext cx="49783" cy="24891"/>
              </a:xfrm>
              <a:custGeom>
                <a:avLst/>
                <a:gdLst>
                  <a:gd name="connsiteX0" fmla="*/ 24892 w 49783"/>
                  <a:gd name="connsiteY0" fmla="*/ 0 h 24891"/>
                  <a:gd name="connsiteX1" fmla="*/ 0 w 49783"/>
                  <a:gd name="connsiteY1" fmla="*/ 24892 h 24891"/>
                  <a:gd name="connsiteX2" fmla="*/ 49783 w 49783"/>
                  <a:gd name="connsiteY2" fmla="*/ 24892 h 24891"/>
                  <a:gd name="connsiteX3" fmla="*/ 24892 w 49783"/>
                  <a:gd name="connsiteY3" fmla="*/ 0 h 24891"/>
                </a:gdLst>
                <a:ahLst/>
                <a:cxnLst>
                  <a:cxn ang="0">
                    <a:pos x="connsiteX0" y="connsiteY0"/>
                  </a:cxn>
                  <a:cxn ang="0">
                    <a:pos x="connsiteX1" y="connsiteY1"/>
                  </a:cxn>
                  <a:cxn ang="0">
                    <a:pos x="connsiteX2" y="connsiteY2"/>
                  </a:cxn>
                  <a:cxn ang="0">
                    <a:pos x="connsiteX3" y="connsiteY3"/>
                  </a:cxn>
                </a:cxnLst>
                <a:rect l="l" t="t" r="r" b="b"/>
                <a:pathLst>
                  <a:path w="49783" h="24891">
                    <a:moveTo>
                      <a:pt x="24892" y="0"/>
                    </a:moveTo>
                    <a:cubicBezTo>
                      <a:pt x="11166" y="0"/>
                      <a:pt x="0" y="11166"/>
                      <a:pt x="0" y="24892"/>
                    </a:cubicBezTo>
                    <a:lnTo>
                      <a:pt x="49783" y="24892"/>
                    </a:lnTo>
                    <a:cubicBezTo>
                      <a:pt x="49783" y="11166"/>
                      <a:pt x="38617" y="0"/>
                      <a:pt x="24892"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43" name="任意多边形: 形状 142"/>
              <p:cNvSpPr/>
              <p:nvPr/>
            </p:nvSpPr>
            <p:spPr>
              <a:xfrm>
                <a:off x="2172269" y="4045903"/>
                <a:ext cx="460493" cy="560060"/>
              </a:xfrm>
              <a:custGeom>
                <a:avLst/>
                <a:gdLst>
                  <a:gd name="connsiteX0" fmla="*/ 460494 w 460493"/>
                  <a:gd name="connsiteY0" fmla="*/ 541392 h 560060"/>
                  <a:gd name="connsiteX1" fmla="*/ 460494 w 460493"/>
                  <a:gd name="connsiteY1" fmla="*/ 18669 h 560060"/>
                  <a:gd name="connsiteX2" fmla="*/ 441825 w 460493"/>
                  <a:gd name="connsiteY2" fmla="*/ 0 h 560060"/>
                  <a:gd name="connsiteX3" fmla="*/ 18669 w 460493"/>
                  <a:gd name="connsiteY3" fmla="*/ 0 h 560060"/>
                  <a:gd name="connsiteX4" fmla="*/ 0 w 460493"/>
                  <a:gd name="connsiteY4" fmla="*/ 18669 h 560060"/>
                  <a:gd name="connsiteX5" fmla="*/ 0 w 460493"/>
                  <a:gd name="connsiteY5" fmla="*/ 541392 h 560060"/>
                  <a:gd name="connsiteX6" fmla="*/ 18669 w 460493"/>
                  <a:gd name="connsiteY6" fmla="*/ 560060 h 560060"/>
                  <a:gd name="connsiteX7" fmla="*/ 441825 w 460493"/>
                  <a:gd name="connsiteY7" fmla="*/ 560060 h 560060"/>
                  <a:gd name="connsiteX8" fmla="*/ 460494 w 460493"/>
                  <a:gd name="connsiteY8" fmla="*/ 541392 h 560060"/>
                  <a:gd name="connsiteX9" fmla="*/ 74675 w 460493"/>
                  <a:gd name="connsiteY9" fmla="*/ 304922 h 560060"/>
                  <a:gd name="connsiteX10" fmla="*/ 119300 w 460493"/>
                  <a:gd name="connsiteY10" fmla="*/ 225337 h 560060"/>
                  <a:gd name="connsiteX11" fmla="*/ 105789 w 460493"/>
                  <a:gd name="connsiteY11" fmla="*/ 186687 h 560060"/>
                  <a:gd name="connsiteX12" fmla="*/ 105789 w 460493"/>
                  <a:gd name="connsiteY12" fmla="*/ 174241 h 560060"/>
                  <a:gd name="connsiteX13" fmla="*/ 87120 w 460493"/>
                  <a:gd name="connsiteY13" fmla="*/ 155572 h 560060"/>
                  <a:gd name="connsiteX14" fmla="*/ 105789 w 460493"/>
                  <a:gd name="connsiteY14" fmla="*/ 136904 h 560060"/>
                  <a:gd name="connsiteX15" fmla="*/ 168018 w 460493"/>
                  <a:gd name="connsiteY15" fmla="*/ 74675 h 560060"/>
                  <a:gd name="connsiteX16" fmla="*/ 230247 w 460493"/>
                  <a:gd name="connsiteY16" fmla="*/ 136904 h 560060"/>
                  <a:gd name="connsiteX17" fmla="*/ 248916 w 460493"/>
                  <a:gd name="connsiteY17" fmla="*/ 155572 h 560060"/>
                  <a:gd name="connsiteX18" fmla="*/ 230247 w 460493"/>
                  <a:gd name="connsiteY18" fmla="*/ 174241 h 560060"/>
                  <a:gd name="connsiteX19" fmla="*/ 230247 w 460493"/>
                  <a:gd name="connsiteY19" fmla="*/ 186687 h 560060"/>
                  <a:gd name="connsiteX20" fmla="*/ 216736 w 460493"/>
                  <a:gd name="connsiteY20" fmla="*/ 225337 h 560060"/>
                  <a:gd name="connsiteX21" fmla="*/ 261361 w 460493"/>
                  <a:gd name="connsiteY21" fmla="*/ 304922 h 560060"/>
                  <a:gd name="connsiteX22" fmla="*/ 261361 w 460493"/>
                  <a:gd name="connsiteY22" fmla="*/ 317367 h 560060"/>
                  <a:gd name="connsiteX23" fmla="*/ 242693 w 460493"/>
                  <a:gd name="connsiteY23" fmla="*/ 336036 h 560060"/>
                  <a:gd name="connsiteX24" fmla="*/ 93343 w 460493"/>
                  <a:gd name="connsiteY24" fmla="*/ 336036 h 560060"/>
                  <a:gd name="connsiteX25" fmla="*/ 74675 w 460493"/>
                  <a:gd name="connsiteY25" fmla="*/ 317367 h 560060"/>
                  <a:gd name="connsiteX26" fmla="*/ 130681 w 460493"/>
                  <a:gd name="connsiteY26" fmla="*/ 485385 h 560060"/>
                  <a:gd name="connsiteX27" fmla="*/ 93343 w 460493"/>
                  <a:gd name="connsiteY27" fmla="*/ 485385 h 560060"/>
                  <a:gd name="connsiteX28" fmla="*/ 74675 w 460493"/>
                  <a:gd name="connsiteY28" fmla="*/ 466717 h 560060"/>
                  <a:gd name="connsiteX29" fmla="*/ 93343 w 460493"/>
                  <a:gd name="connsiteY29" fmla="*/ 448048 h 560060"/>
                  <a:gd name="connsiteX30" fmla="*/ 130681 w 460493"/>
                  <a:gd name="connsiteY30" fmla="*/ 448048 h 560060"/>
                  <a:gd name="connsiteX31" fmla="*/ 149349 w 460493"/>
                  <a:gd name="connsiteY31" fmla="*/ 466717 h 560060"/>
                  <a:gd name="connsiteX32" fmla="*/ 130681 w 460493"/>
                  <a:gd name="connsiteY32" fmla="*/ 485385 h 560060"/>
                  <a:gd name="connsiteX33" fmla="*/ 130681 w 460493"/>
                  <a:gd name="connsiteY33" fmla="*/ 410711 h 560060"/>
                  <a:gd name="connsiteX34" fmla="*/ 93343 w 460493"/>
                  <a:gd name="connsiteY34" fmla="*/ 410711 h 560060"/>
                  <a:gd name="connsiteX35" fmla="*/ 74675 w 460493"/>
                  <a:gd name="connsiteY35" fmla="*/ 392042 h 560060"/>
                  <a:gd name="connsiteX36" fmla="*/ 93343 w 460493"/>
                  <a:gd name="connsiteY36" fmla="*/ 373373 h 560060"/>
                  <a:gd name="connsiteX37" fmla="*/ 130681 w 460493"/>
                  <a:gd name="connsiteY37" fmla="*/ 373373 h 560060"/>
                  <a:gd name="connsiteX38" fmla="*/ 149349 w 460493"/>
                  <a:gd name="connsiteY38" fmla="*/ 392042 h 560060"/>
                  <a:gd name="connsiteX39" fmla="*/ 130681 w 460493"/>
                  <a:gd name="connsiteY39" fmla="*/ 410711 h 560060"/>
                  <a:gd name="connsiteX40" fmla="*/ 367151 w 460493"/>
                  <a:gd name="connsiteY40" fmla="*/ 485385 h 560060"/>
                  <a:gd name="connsiteX41" fmla="*/ 205355 w 460493"/>
                  <a:gd name="connsiteY41" fmla="*/ 485385 h 560060"/>
                  <a:gd name="connsiteX42" fmla="*/ 186687 w 460493"/>
                  <a:gd name="connsiteY42" fmla="*/ 466717 h 560060"/>
                  <a:gd name="connsiteX43" fmla="*/ 205355 w 460493"/>
                  <a:gd name="connsiteY43" fmla="*/ 448048 h 560060"/>
                  <a:gd name="connsiteX44" fmla="*/ 367151 w 460493"/>
                  <a:gd name="connsiteY44" fmla="*/ 448048 h 560060"/>
                  <a:gd name="connsiteX45" fmla="*/ 385819 w 460493"/>
                  <a:gd name="connsiteY45" fmla="*/ 466717 h 560060"/>
                  <a:gd name="connsiteX46" fmla="*/ 367151 w 460493"/>
                  <a:gd name="connsiteY46" fmla="*/ 485385 h 560060"/>
                  <a:gd name="connsiteX47" fmla="*/ 367151 w 460493"/>
                  <a:gd name="connsiteY47" fmla="*/ 410711 h 560060"/>
                  <a:gd name="connsiteX48" fmla="*/ 205355 w 460493"/>
                  <a:gd name="connsiteY48" fmla="*/ 410711 h 560060"/>
                  <a:gd name="connsiteX49" fmla="*/ 186687 w 460493"/>
                  <a:gd name="connsiteY49" fmla="*/ 392042 h 560060"/>
                  <a:gd name="connsiteX50" fmla="*/ 205355 w 460493"/>
                  <a:gd name="connsiteY50" fmla="*/ 373373 h 560060"/>
                  <a:gd name="connsiteX51" fmla="*/ 367151 w 460493"/>
                  <a:gd name="connsiteY51" fmla="*/ 373373 h 560060"/>
                  <a:gd name="connsiteX52" fmla="*/ 385819 w 460493"/>
                  <a:gd name="connsiteY52" fmla="*/ 392042 h 560060"/>
                  <a:gd name="connsiteX53" fmla="*/ 367151 w 460493"/>
                  <a:gd name="connsiteY53" fmla="*/ 410711 h 560060"/>
                  <a:gd name="connsiteX54" fmla="*/ 367151 w 460493"/>
                  <a:gd name="connsiteY54" fmla="*/ 261361 h 560060"/>
                  <a:gd name="connsiteX55" fmla="*/ 304922 w 460493"/>
                  <a:gd name="connsiteY55" fmla="*/ 261361 h 560060"/>
                  <a:gd name="connsiteX56" fmla="*/ 286253 w 460493"/>
                  <a:gd name="connsiteY56" fmla="*/ 242693 h 560060"/>
                  <a:gd name="connsiteX57" fmla="*/ 304922 w 460493"/>
                  <a:gd name="connsiteY57" fmla="*/ 224024 h 560060"/>
                  <a:gd name="connsiteX58" fmla="*/ 367151 w 460493"/>
                  <a:gd name="connsiteY58" fmla="*/ 224024 h 560060"/>
                  <a:gd name="connsiteX59" fmla="*/ 385819 w 460493"/>
                  <a:gd name="connsiteY59" fmla="*/ 242693 h 560060"/>
                  <a:gd name="connsiteX60" fmla="*/ 367151 w 460493"/>
                  <a:gd name="connsiteY60" fmla="*/ 261361 h 560060"/>
                  <a:gd name="connsiteX61" fmla="*/ 367151 w 460493"/>
                  <a:gd name="connsiteY61" fmla="*/ 186687 h 560060"/>
                  <a:gd name="connsiteX62" fmla="*/ 304922 w 460493"/>
                  <a:gd name="connsiteY62" fmla="*/ 186687 h 560060"/>
                  <a:gd name="connsiteX63" fmla="*/ 286253 w 460493"/>
                  <a:gd name="connsiteY63" fmla="*/ 168018 h 560060"/>
                  <a:gd name="connsiteX64" fmla="*/ 304922 w 460493"/>
                  <a:gd name="connsiteY64" fmla="*/ 149349 h 560060"/>
                  <a:gd name="connsiteX65" fmla="*/ 367151 w 460493"/>
                  <a:gd name="connsiteY65" fmla="*/ 149349 h 560060"/>
                  <a:gd name="connsiteX66" fmla="*/ 385819 w 460493"/>
                  <a:gd name="connsiteY66" fmla="*/ 168018 h 560060"/>
                  <a:gd name="connsiteX67" fmla="*/ 367151 w 460493"/>
                  <a:gd name="connsiteY67" fmla="*/ 186687 h 560060"/>
                  <a:gd name="connsiteX68" fmla="*/ 367151 w 460493"/>
                  <a:gd name="connsiteY68" fmla="*/ 112012 h 560060"/>
                  <a:gd name="connsiteX69" fmla="*/ 304922 w 460493"/>
                  <a:gd name="connsiteY69" fmla="*/ 112012 h 560060"/>
                  <a:gd name="connsiteX70" fmla="*/ 286253 w 460493"/>
                  <a:gd name="connsiteY70" fmla="*/ 93343 h 560060"/>
                  <a:gd name="connsiteX71" fmla="*/ 304922 w 460493"/>
                  <a:gd name="connsiteY71" fmla="*/ 74675 h 560060"/>
                  <a:gd name="connsiteX72" fmla="*/ 367151 w 460493"/>
                  <a:gd name="connsiteY72" fmla="*/ 74675 h 560060"/>
                  <a:gd name="connsiteX73" fmla="*/ 385819 w 460493"/>
                  <a:gd name="connsiteY73" fmla="*/ 93343 h 560060"/>
                  <a:gd name="connsiteX74" fmla="*/ 367151 w 460493"/>
                  <a:gd name="connsiteY74" fmla="*/ 112012 h 56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60493" h="560060">
                    <a:moveTo>
                      <a:pt x="460494" y="541392"/>
                    </a:moveTo>
                    <a:lnTo>
                      <a:pt x="460494" y="18669"/>
                    </a:lnTo>
                    <a:cubicBezTo>
                      <a:pt x="460494" y="8359"/>
                      <a:pt x="452135" y="0"/>
                      <a:pt x="441825" y="0"/>
                    </a:cubicBezTo>
                    <a:lnTo>
                      <a:pt x="18669" y="0"/>
                    </a:lnTo>
                    <a:cubicBezTo>
                      <a:pt x="8359" y="0"/>
                      <a:pt x="0" y="8359"/>
                      <a:pt x="0" y="18669"/>
                    </a:cubicBezTo>
                    <a:lnTo>
                      <a:pt x="0" y="541392"/>
                    </a:lnTo>
                    <a:cubicBezTo>
                      <a:pt x="0" y="551702"/>
                      <a:pt x="8359" y="560060"/>
                      <a:pt x="18669" y="560060"/>
                    </a:cubicBezTo>
                    <a:lnTo>
                      <a:pt x="441825" y="560060"/>
                    </a:lnTo>
                    <a:cubicBezTo>
                      <a:pt x="452135" y="560060"/>
                      <a:pt x="460494" y="551702"/>
                      <a:pt x="460494" y="541392"/>
                    </a:cubicBezTo>
                    <a:close/>
                    <a:moveTo>
                      <a:pt x="74675" y="304922"/>
                    </a:moveTo>
                    <a:cubicBezTo>
                      <a:pt x="74675" y="271293"/>
                      <a:pt x="92554" y="241771"/>
                      <a:pt x="119300" y="225337"/>
                    </a:cubicBezTo>
                    <a:cubicBezTo>
                      <a:pt x="110853" y="214712"/>
                      <a:pt x="105789" y="201284"/>
                      <a:pt x="105789" y="186687"/>
                    </a:cubicBezTo>
                    <a:lnTo>
                      <a:pt x="105789" y="174241"/>
                    </a:lnTo>
                    <a:cubicBezTo>
                      <a:pt x="95479" y="174241"/>
                      <a:pt x="87120" y="165882"/>
                      <a:pt x="87120" y="155572"/>
                    </a:cubicBezTo>
                    <a:cubicBezTo>
                      <a:pt x="87120" y="145262"/>
                      <a:pt x="95479" y="136904"/>
                      <a:pt x="105789" y="136904"/>
                    </a:cubicBezTo>
                    <a:cubicBezTo>
                      <a:pt x="105789" y="102591"/>
                      <a:pt x="133705" y="74675"/>
                      <a:pt x="168018" y="74675"/>
                    </a:cubicBezTo>
                    <a:cubicBezTo>
                      <a:pt x="202331" y="74675"/>
                      <a:pt x="230247" y="102591"/>
                      <a:pt x="230247" y="136904"/>
                    </a:cubicBezTo>
                    <a:cubicBezTo>
                      <a:pt x="240557" y="136904"/>
                      <a:pt x="248916" y="145262"/>
                      <a:pt x="248916" y="155572"/>
                    </a:cubicBezTo>
                    <a:cubicBezTo>
                      <a:pt x="248916" y="165882"/>
                      <a:pt x="240557" y="174241"/>
                      <a:pt x="230247" y="174241"/>
                    </a:cubicBezTo>
                    <a:lnTo>
                      <a:pt x="230247" y="186687"/>
                    </a:lnTo>
                    <a:cubicBezTo>
                      <a:pt x="230247" y="201284"/>
                      <a:pt x="225183" y="214712"/>
                      <a:pt x="216736" y="225337"/>
                    </a:cubicBezTo>
                    <a:cubicBezTo>
                      <a:pt x="243482" y="241771"/>
                      <a:pt x="261361" y="271293"/>
                      <a:pt x="261361" y="304922"/>
                    </a:cubicBezTo>
                    <a:lnTo>
                      <a:pt x="261361" y="317367"/>
                    </a:lnTo>
                    <a:cubicBezTo>
                      <a:pt x="261361" y="327678"/>
                      <a:pt x="253003" y="336036"/>
                      <a:pt x="242693" y="336036"/>
                    </a:cubicBezTo>
                    <a:lnTo>
                      <a:pt x="93343" y="336036"/>
                    </a:lnTo>
                    <a:cubicBezTo>
                      <a:pt x="83033" y="336036"/>
                      <a:pt x="74675" y="327678"/>
                      <a:pt x="74675" y="317367"/>
                    </a:cubicBezTo>
                    <a:close/>
                    <a:moveTo>
                      <a:pt x="130681" y="485385"/>
                    </a:moveTo>
                    <a:lnTo>
                      <a:pt x="93343" y="485385"/>
                    </a:lnTo>
                    <a:cubicBezTo>
                      <a:pt x="83033" y="485385"/>
                      <a:pt x="74675" y="477027"/>
                      <a:pt x="74675" y="466717"/>
                    </a:cubicBezTo>
                    <a:cubicBezTo>
                      <a:pt x="74675" y="456407"/>
                      <a:pt x="83033" y="448048"/>
                      <a:pt x="93343" y="448048"/>
                    </a:cubicBezTo>
                    <a:lnTo>
                      <a:pt x="130681" y="448048"/>
                    </a:lnTo>
                    <a:cubicBezTo>
                      <a:pt x="140991" y="448048"/>
                      <a:pt x="149349" y="456407"/>
                      <a:pt x="149349" y="466717"/>
                    </a:cubicBezTo>
                    <a:cubicBezTo>
                      <a:pt x="149349" y="477027"/>
                      <a:pt x="140991" y="485385"/>
                      <a:pt x="130681" y="485385"/>
                    </a:cubicBezTo>
                    <a:close/>
                    <a:moveTo>
                      <a:pt x="130681" y="410711"/>
                    </a:moveTo>
                    <a:lnTo>
                      <a:pt x="93343" y="410711"/>
                    </a:lnTo>
                    <a:cubicBezTo>
                      <a:pt x="83033" y="410711"/>
                      <a:pt x="74675" y="402352"/>
                      <a:pt x="74675" y="392042"/>
                    </a:cubicBezTo>
                    <a:cubicBezTo>
                      <a:pt x="74675" y="381732"/>
                      <a:pt x="83033" y="373373"/>
                      <a:pt x="93343" y="373373"/>
                    </a:cubicBezTo>
                    <a:lnTo>
                      <a:pt x="130681" y="373373"/>
                    </a:lnTo>
                    <a:cubicBezTo>
                      <a:pt x="140991" y="373373"/>
                      <a:pt x="149349" y="381732"/>
                      <a:pt x="149349" y="392042"/>
                    </a:cubicBezTo>
                    <a:cubicBezTo>
                      <a:pt x="149349" y="402352"/>
                      <a:pt x="140991" y="410711"/>
                      <a:pt x="130681" y="410711"/>
                    </a:cubicBezTo>
                    <a:close/>
                    <a:moveTo>
                      <a:pt x="367151" y="485385"/>
                    </a:moveTo>
                    <a:lnTo>
                      <a:pt x="205355" y="485385"/>
                    </a:lnTo>
                    <a:cubicBezTo>
                      <a:pt x="195045" y="485385"/>
                      <a:pt x="186687" y="477027"/>
                      <a:pt x="186687" y="466717"/>
                    </a:cubicBezTo>
                    <a:cubicBezTo>
                      <a:pt x="186687" y="456407"/>
                      <a:pt x="195045" y="448048"/>
                      <a:pt x="205355" y="448048"/>
                    </a:cubicBezTo>
                    <a:lnTo>
                      <a:pt x="367151" y="448048"/>
                    </a:lnTo>
                    <a:cubicBezTo>
                      <a:pt x="377461" y="448048"/>
                      <a:pt x="385819" y="456407"/>
                      <a:pt x="385819" y="466717"/>
                    </a:cubicBezTo>
                    <a:cubicBezTo>
                      <a:pt x="385819" y="477027"/>
                      <a:pt x="377461" y="485385"/>
                      <a:pt x="367151" y="485385"/>
                    </a:cubicBezTo>
                    <a:close/>
                    <a:moveTo>
                      <a:pt x="367151" y="410711"/>
                    </a:moveTo>
                    <a:lnTo>
                      <a:pt x="205355" y="410711"/>
                    </a:lnTo>
                    <a:cubicBezTo>
                      <a:pt x="195045" y="410711"/>
                      <a:pt x="186687" y="402352"/>
                      <a:pt x="186687" y="392042"/>
                    </a:cubicBezTo>
                    <a:cubicBezTo>
                      <a:pt x="186687" y="381732"/>
                      <a:pt x="195045" y="373373"/>
                      <a:pt x="205355" y="373373"/>
                    </a:cubicBezTo>
                    <a:lnTo>
                      <a:pt x="367151" y="373373"/>
                    </a:lnTo>
                    <a:cubicBezTo>
                      <a:pt x="377461" y="373373"/>
                      <a:pt x="385819" y="381732"/>
                      <a:pt x="385819" y="392042"/>
                    </a:cubicBezTo>
                    <a:cubicBezTo>
                      <a:pt x="385819" y="402352"/>
                      <a:pt x="377461" y="410711"/>
                      <a:pt x="367151" y="410711"/>
                    </a:cubicBezTo>
                    <a:close/>
                    <a:moveTo>
                      <a:pt x="367151" y="261361"/>
                    </a:moveTo>
                    <a:lnTo>
                      <a:pt x="304922" y="261361"/>
                    </a:lnTo>
                    <a:cubicBezTo>
                      <a:pt x="294612" y="261361"/>
                      <a:pt x="286253" y="253003"/>
                      <a:pt x="286253" y="242693"/>
                    </a:cubicBezTo>
                    <a:cubicBezTo>
                      <a:pt x="286253" y="232383"/>
                      <a:pt x="294612" y="224024"/>
                      <a:pt x="304922" y="224024"/>
                    </a:cubicBezTo>
                    <a:lnTo>
                      <a:pt x="367151" y="224024"/>
                    </a:lnTo>
                    <a:cubicBezTo>
                      <a:pt x="377461" y="224024"/>
                      <a:pt x="385819" y="232383"/>
                      <a:pt x="385819" y="242693"/>
                    </a:cubicBezTo>
                    <a:cubicBezTo>
                      <a:pt x="385819" y="253003"/>
                      <a:pt x="377461" y="261361"/>
                      <a:pt x="367151" y="261361"/>
                    </a:cubicBezTo>
                    <a:close/>
                    <a:moveTo>
                      <a:pt x="367151" y="186687"/>
                    </a:moveTo>
                    <a:lnTo>
                      <a:pt x="304922" y="186687"/>
                    </a:lnTo>
                    <a:cubicBezTo>
                      <a:pt x="294612" y="186687"/>
                      <a:pt x="286253" y="178328"/>
                      <a:pt x="286253" y="168018"/>
                    </a:cubicBezTo>
                    <a:cubicBezTo>
                      <a:pt x="286253" y="157708"/>
                      <a:pt x="294612" y="149349"/>
                      <a:pt x="304922" y="149349"/>
                    </a:cubicBezTo>
                    <a:lnTo>
                      <a:pt x="367151" y="149349"/>
                    </a:lnTo>
                    <a:cubicBezTo>
                      <a:pt x="377461" y="149349"/>
                      <a:pt x="385819" y="157708"/>
                      <a:pt x="385819" y="168018"/>
                    </a:cubicBezTo>
                    <a:cubicBezTo>
                      <a:pt x="385819" y="178328"/>
                      <a:pt x="377461" y="186687"/>
                      <a:pt x="367151" y="186687"/>
                    </a:cubicBezTo>
                    <a:close/>
                    <a:moveTo>
                      <a:pt x="367151" y="112012"/>
                    </a:moveTo>
                    <a:lnTo>
                      <a:pt x="304922" y="112012"/>
                    </a:lnTo>
                    <a:cubicBezTo>
                      <a:pt x="294612" y="112012"/>
                      <a:pt x="286253" y="103653"/>
                      <a:pt x="286253" y="93343"/>
                    </a:cubicBezTo>
                    <a:cubicBezTo>
                      <a:pt x="286253" y="83033"/>
                      <a:pt x="294612" y="74675"/>
                      <a:pt x="304922" y="74675"/>
                    </a:cubicBezTo>
                    <a:lnTo>
                      <a:pt x="367151" y="74675"/>
                    </a:lnTo>
                    <a:cubicBezTo>
                      <a:pt x="377461" y="74675"/>
                      <a:pt x="385819" y="83033"/>
                      <a:pt x="385819" y="93343"/>
                    </a:cubicBezTo>
                    <a:cubicBezTo>
                      <a:pt x="385819" y="103653"/>
                      <a:pt x="377461" y="112012"/>
                      <a:pt x="367151" y="112012"/>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44" name="任意多边形: 形状 143"/>
              <p:cNvSpPr/>
              <p:nvPr/>
            </p:nvSpPr>
            <p:spPr>
              <a:xfrm>
                <a:off x="2249432" y="4123066"/>
                <a:ext cx="460493" cy="560060"/>
              </a:xfrm>
              <a:custGeom>
                <a:avLst/>
                <a:gdLst>
                  <a:gd name="connsiteX0" fmla="*/ 441825 w 460493"/>
                  <a:gd name="connsiteY0" fmla="*/ 0 h 560060"/>
                  <a:gd name="connsiteX1" fmla="*/ 420667 w 460493"/>
                  <a:gd name="connsiteY1" fmla="*/ 0 h 560060"/>
                  <a:gd name="connsiteX2" fmla="*/ 420667 w 460493"/>
                  <a:gd name="connsiteY2" fmla="*/ 464228 h 560060"/>
                  <a:gd name="connsiteX3" fmla="*/ 364661 w 460493"/>
                  <a:gd name="connsiteY3" fmla="*/ 520234 h 560060"/>
                  <a:gd name="connsiteX4" fmla="*/ 0 w 460493"/>
                  <a:gd name="connsiteY4" fmla="*/ 520234 h 560060"/>
                  <a:gd name="connsiteX5" fmla="*/ 0 w 460493"/>
                  <a:gd name="connsiteY5" fmla="*/ 541392 h 560060"/>
                  <a:gd name="connsiteX6" fmla="*/ 18669 w 460493"/>
                  <a:gd name="connsiteY6" fmla="*/ 560060 h 560060"/>
                  <a:gd name="connsiteX7" fmla="*/ 441825 w 460493"/>
                  <a:gd name="connsiteY7" fmla="*/ 560060 h 560060"/>
                  <a:gd name="connsiteX8" fmla="*/ 460494 w 460493"/>
                  <a:gd name="connsiteY8" fmla="*/ 541392 h 560060"/>
                  <a:gd name="connsiteX9" fmla="*/ 460494 w 460493"/>
                  <a:gd name="connsiteY9" fmla="*/ 18669 h 560060"/>
                  <a:gd name="connsiteX10" fmla="*/ 441825 w 460493"/>
                  <a:gd name="connsiteY10" fmla="*/ 0 h 56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93" h="560060">
                    <a:moveTo>
                      <a:pt x="441825" y="0"/>
                    </a:moveTo>
                    <a:lnTo>
                      <a:pt x="420667" y="0"/>
                    </a:lnTo>
                    <a:lnTo>
                      <a:pt x="420667" y="464228"/>
                    </a:lnTo>
                    <a:cubicBezTo>
                      <a:pt x="420667" y="495109"/>
                      <a:pt x="395543" y="520234"/>
                      <a:pt x="364661" y="520234"/>
                    </a:cubicBezTo>
                    <a:lnTo>
                      <a:pt x="0" y="520234"/>
                    </a:lnTo>
                    <a:lnTo>
                      <a:pt x="0" y="541392"/>
                    </a:lnTo>
                    <a:cubicBezTo>
                      <a:pt x="0" y="551702"/>
                      <a:pt x="8359" y="560060"/>
                      <a:pt x="18669" y="560060"/>
                    </a:cubicBezTo>
                    <a:lnTo>
                      <a:pt x="441825" y="560060"/>
                    </a:lnTo>
                    <a:cubicBezTo>
                      <a:pt x="452135" y="560060"/>
                      <a:pt x="460494" y="551702"/>
                      <a:pt x="460494" y="541392"/>
                    </a:cubicBezTo>
                    <a:lnTo>
                      <a:pt x="460494" y="18669"/>
                    </a:lnTo>
                    <a:cubicBezTo>
                      <a:pt x="460494" y="8359"/>
                      <a:pt x="452135" y="0"/>
                      <a:pt x="441825"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nvGrpSpPr>
          <p:cNvPr id="170" name="组合 169"/>
          <p:cNvGrpSpPr/>
          <p:nvPr/>
        </p:nvGrpSpPr>
        <p:grpSpPr bwMode="auto">
          <a:xfrm>
            <a:off x="2538413" y="5038725"/>
            <a:ext cx="2243137" cy="687388"/>
            <a:chOff x="8666899" y="2741610"/>
            <a:chExt cx="2243030" cy="688003"/>
          </a:xfrm>
        </p:grpSpPr>
        <p:sp>
          <p:nvSpPr>
            <p:cNvPr id="27" name="文本框 26"/>
            <p:cNvSpPr txBox="1"/>
            <p:nvPr/>
          </p:nvSpPr>
          <p:spPr>
            <a:xfrm>
              <a:off x="8666899" y="2814060"/>
              <a:ext cx="1723549" cy="615553"/>
            </a:xfrm>
            <a:prstGeom prst="rect">
              <a:avLst/>
            </a:prstGeom>
            <a:noFill/>
          </p:spPr>
          <p:txBody>
            <a:bodyPr>
              <a:spAutoFit/>
            </a:bodyPr>
            <a:lstStyle/>
            <a:p>
              <a:pPr algn="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人才服务</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algn="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Talent services</a:t>
              </a:r>
            </a:p>
          </p:txBody>
        </p:sp>
        <p:sp>
          <p:nvSpPr>
            <p:cNvPr id="93" name="椭圆 92"/>
            <p:cNvSpPr/>
            <p:nvPr/>
          </p:nvSpPr>
          <p:spPr>
            <a:xfrm>
              <a:off x="10411622" y="2741610"/>
              <a:ext cx="498307" cy="498307"/>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48" name="图形 62"/>
            <p:cNvGrpSpPr/>
            <p:nvPr/>
          </p:nvGrpSpPr>
          <p:grpSpPr>
            <a:xfrm>
              <a:off x="10532135" y="2813118"/>
              <a:ext cx="269822" cy="321277"/>
              <a:chOff x="1129256" y="4045903"/>
              <a:chExt cx="535168" cy="637224"/>
            </a:xfrm>
            <a:gradFill>
              <a:gsLst>
                <a:gs pos="0">
                  <a:schemeClr val="bg1"/>
                </a:gs>
                <a:gs pos="100000">
                  <a:schemeClr val="bg1">
                    <a:alpha val="7000"/>
                  </a:schemeClr>
                </a:gs>
              </a:gsLst>
              <a:lin ang="2700000" scaled="1"/>
            </a:gradFill>
          </p:grpSpPr>
          <p:grpSp>
            <p:nvGrpSpPr>
              <p:cNvPr id="149" name="图形 62"/>
              <p:cNvGrpSpPr/>
              <p:nvPr/>
            </p:nvGrpSpPr>
            <p:grpSpPr>
              <a:xfrm>
                <a:off x="1129256" y="4226366"/>
                <a:ext cx="535168" cy="456760"/>
                <a:chOff x="1129256" y="4226366"/>
                <a:chExt cx="535168" cy="456760"/>
              </a:xfrm>
              <a:grpFill/>
            </p:grpSpPr>
            <p:sp>
              <p:nvSpPr>
                <p:cNvPr id="164" name="任意多边形: 形状 163"/>
                <p:cNvSpPr/>
                <p:nvPr/>
              </p:nvSpPr>
              <p:spPr>
                <a:xfrm>
                  <a:off x="1216377" y="4226366"/>
                  <a:ext cx="360927" cy="89513"/>
                </a:xfrm>
                <a:custGeom>
                  <a:avLst/>
                  <a:gdLst>
                    <a:gd name="connsiteX0" fmla="*/ 342259 w 360927"/>
                    <a:gd name="connsiteY0" fmla="*/ 0 h 89513"/>
                    <a:gd name="connsiteX1" fmla="*/ 18669 w 360927"/>
                    <a:gd name="connsiteY1" fmla="*/ 0 h 89513"/>
                    <a:gd name="connsiteX2" fmla="*/ 0 w 360927"/>
                    <a:gd name="connsiteY2" fmla="*/ 18669 h 89513"/>
                    <a:gd name="connsiteX3" fmla="*/ 0 w 360927"/>
                    <a:gd name="connsiteY3" fmla="*/ 33604 h 89513"/>
                    <a:gd name="connsiteX4" fmla="*/ 10845 w 360927"/>
                    <a:gd name="connsiteY4" fmla="*/ 50554 h 89513"/>
                    <a:gd name="connsiteX5" fmla="*/ 180464 w 360927"/>
                    <a:gd name="connsiteY5" fmla="*/ 89514 h 89513"/>
                    <a:gd name="connsiteX6" fmla="*/ 350082 w 360927"/>
                    <a:gd name="connsiteY6" fmla="*/ 50554 h 89513"/>
                    <a:gd name="connsiteX7" fmla="*/ 360928 w 360927"/>
                    <a:gd name="connsiteY7" fmla="*/ 33604 h 89513"/>
                    <a:gd name="connsiteX8" fmla="*/ 360928 w 360927"/>
                    <a:gd name="connsiteY8" fmla="*/ 18669 h 89513"/>
                    <a:gd name="connsiteX9" fmla="*/ 342259 w 360927"/>
                    <a:gd name="connsiteY9" fmla="*/ 0 h 8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927" h="89513">
                      <a:moveTo>
                        <a:pt x="342259" y="0"/>
                      </a:moveTo>
                      <a:lnTo>
                        <a:pt x="18669" y="0"/>
                      </a:lnTo>
                      <a:cubicBezTo>
                        <a:pt x="8359" y="0"/>
                        <a:pt x="0" y="8359"/>
                        <a:pt x="0" y="18669"/>
                      </a:cubicBezTo>
                      <a:lnTo>
                        <a:pt x="0" y="33604"/>
                      </a:lnTo>
                      <a:cubicBezTo>
                        <a:pt x="0" y="40886"/>
                        <a:pt x="4234" y="47502"/>
                        <a:pt x="10845" y="50554"/>
                      </a:cubicBezTo>
                      <a:cubicBezTo>
                        <a:pt x="67120" y="76527"/>
                        <a:pt x="123792" y="89514"/>
                        <a:pt x="180464" y="89514"/>
                      </a:cubicBezTo>
                      <a:cubicBezTo>
                        <a:pt x="237136" y="89514"/>
                        <a:pt x="293806" y="76527"/>
                        <a:pt x="350082" y="50554"/>
                      </a:cubicBezTo>
                      <a:cubicBezTo>
                        <a:pt x="356694" y="47502"/>
                        <a:pt x="360928" y="40884"/>
                        <a:pt x="360928" y="33604"/>
                      </a:cubicBezTo>
                      <a:lnTo>
                        <a:pt x="360928" y="18669"/>
                      </a:lnTo>
                      <a:cubicBezTo>
                        <a:pt x="360928" y="8357"/>
                        <a:pt x="352569" y="0"/>
                        <a:pt x="342259"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nvGrpSpPr>
                <p:cNvPr id="165" name="图形 62"/>
                <p:cNvGrpSpPr/>
                <p:nvPr/>
              </p:nvGrpSpPr>
              <p:grpSpPr>
                <a:xfrm>
                  <a:off x="1129256" y="4475405"/>
                  <a:ext cx="535168" cy="207721"/>
                  <a:chOff x="1129256" y="4475405"/>
                  <a:chExt cx="535168" cy="207721"/>
                </a:xfrm>
                <a:grpFill/>
              </p:grpSpPr>
              <p:sp>
                <p:nvSpPr>
                  <p:cNvPr id="166" name="任意多边形: 形状 165"/>
                  <p:cNvSpPr/>
                  <p:nvPr/>
                </p:nvSpPr>
                <p:spPr>
                  <a:xfrm>
                    <a:off x="1279916" y="4477450"/>
                    <a:ext cx="98255" cy="205676"/>
                  </a:xfrm>
                  <a:custGeom>
                    <a:avLst/>
                    <a:gdLst>
                      <a:gd name="connsiteX0" fmla="*/ 82270 w 98255"/>
                      <a:gd name="connsiteY0" fmla="*/ 205676 h 205676"/>
                      <a:gd name="connsiteX1" fmla="*/ 98256 w 98255"/>
                      <a:gd name="connsiteY1" fmla="*/ 205676 h 205676"/>
                      <a:gd name="connsiteX2" fmla="*/ 98256 w 98255"/>
                      <a:gd name="connsiteY2" fmla="*/ 49021 h 205676"/>
                      <a:gd name="connsiteX3" fmla="*/ 0 w 98255"/>
                      <a:gd name="connsiteY3" fmla="*/ 0 h 205676"/>
                    </a:gdLst>
                    <a:ahLst/>
                    <a:cxnLst>
                      <a:cxn ang="0">
                        <a:pos x="connsiteX0" y="connsiteY0"/>
                      </a:cxn>
                      <a:cxn ang="0">
                        <a:pos x="connsiteX1" y="connsiteY1"/>
                      </a:cxn>
                      <a:cxn ang="0">
                        <a:pos x="connsiteX2" y="connsiteY2"/>
                      </a:cxn>
                      <a:cxn ang="0">
                        <a:pos x="connsiteX3" y="connsiteY3"/>
                      </a:cxn>
                    </a:cxnLst>
                    <a:rect l="l" t="t" r="r" b="b"/>
                    <a:pathLst>
                      <a:path w="98255" h="205676">
                        <a:moveTo>
                          <a:pt x="82270" y="205676"/>
                        </a:moveTo>
                        <a:lnTo>
                          <a:pt x="98256" y="205676"/>
                        </a:lnTo>
                        <a:lnTo>
                          <a:pt x="98256" y="49021"/>
                        </a:lnTo>
                        <a:cubicBezTo>
                          <a:pt x="59804" y="44582"/>
                          <a:pt x="25425" y="26608"/>
                          <a:pt x="0"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67" name="任意多边形: 形状 166"/>
                  <p:cNvSpPr/>
                  <p:nvPr/>
                </p:nvSpPr>
                <p:spPr>
                  <a:xfrm>
                    <a:off x="1415509" y="4477450"/>
                    <a:ext cx="98255" cy="205676"/>
                  </a:xfrm>
                  <a:custGeom>
                    <a:avLst/>
                    <a:gdLst>
                      <a:gd name="connsiteX0" fmla="*/ 0 w 98255"/>
                      <a:gd name="connsiteY0" fmla="*/ 205676 h 205676"/>
                      <a:gd name="connsiteX1" fmla="*/ 15985 w 98255"/>
                      <a:gd name="connsiteY1" fmla="*/ 205676 h 205676"/>
                      <a:gd name="connsiteX2" fmla="*/ 98256 w 98255"/>
                      <a:gd name="connsiteY2" fmla="*/ 0 h 205676"/>
                      <a:gd name="connsiteX3" fmla="*/ 0 w 98255"/>
                      <a:gd name="connsiteY3" fmla="*/ 49021 h 205676"/>
                    </a:gdLst>
                    <a:ahLst/>
                    <a:cxnLst>
                      <a:cxn ang="0">
                        <a:pos x="connsiteX0" y="connsiteY0"/>
                      </a:cxn>
                      <a:cxn ang="0">
                        <a:pos x="connsiteX1" y="connsiteY1"/>
                      </a:cxn>
                      <a:cxn ang="0">
                        <a:pos x="connsiteX2" y="connsiteY2"/>
                      </a:cxn>
                      <a:cxn ang="0">
                        <a:pos x="connsiteX3" y="connsiteY3"/>
                      </a:cxn>
                    </a:cxnLst>
                    <a:rect l="l" t="t" r="r" b="b"/>
                    <a:pathLst>
                      <a:path w="98255" h="205676">
                        <a:moveTo>
                          <a:pt x="0" y="205676"/>
                        </a:moveTo>
                        <a:lnTo>
                          <a:pt x="15985" y="205676"/>
                        </a:lnTo>
                        <a:lnTo>
                          <a:pt x="98256" y="0"/>
                        </a:lnTo>
                        <a:cubicBezTo>
                          <a:pt x="72829" y="26608"/>
                          <a:pt x="38450" y="44583"/>
                          <a:pt x="0" y="49021"/>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68" name="任意多边形: 形状 167"/>
                  <p:cNvSpPr/>
                  <p:nvPr/>
                </p:nvSpPr>
                <p:spPr>
                  <a:xfrm>
                    <a:off x="1129256" y="4475405"/>
                    <a:ext cx="192715" cy="207721"/>
                  </a:xfrm>
                  <a:custGeom>
                    <a:avLst/>
                    <a:gdLst>
                      <a:gd name="connsiteX0" fmla="*/ 109627 w 192715"/>
                      <a:gd name="connsiteY0" fmla="*/ 0 h 207721"/>
                      <a:gd name="connsiteX1" fmla="*/ 0 w 192715"/>
                      <a:gd name="connsiteY1" fmla="*/ 189053 h 207721"/>
                      <a:gd name="connsiteX2" fmla="*/ 5469 w 192715"/>
                      <a:gd name="connsiteY2" fmla="*/ 202253 h 207721"/>
                      <a:gd name="connsiteX3" fmla="*/ 18669 w 192715"/>
                      <a:gd name="connsiteY3" fmla="*/ 207721 h 207721"/>
                      <a:gd name="connsiteX4" fmla="*/ 192715 w 192715"/>
                      <a:gd name="connsiteY4" fmla="*/ 207721 h 207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715" h="207721">
                        <a:moveTo>
                          <a:pt x="109627" y="0"/>
                        </a:moveTo>
                        <a:cubicBezTo>
                          <a:pt x="43664" y="37711"/>
                          <a:pt x="0" y="108696"/>
                          <a:pt x="0" y="189053"/>
                        </a:cubicBezTo>
                        <a:cubicBezTo>
                          <a:pt x="0" y="194005"/>
                          <a:pt x="1968" y="198752"/>
                          <a:pt x="5469" y="202253"/>
                        </a:cubicBezTo>
                        <a:cubicBezTo>
                          <a:pt x="8970" y="205754"/>
                          <a:pt x="13716" y="207721"/>
                          <a:pt x="18669" y="207721"/>
                        </a:cubicBezTo>
                        <a:lnTo>
                          <a:pt x="192715" y="207721"/>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69" name="任意多边形: 形状 168"/>
                  <p:cNvSpPr/>
                  <p:nvPr/>
                </p:nvSpPr>
                <p:spPr>
                  <a:xfrm>
                    <a:off x="1471709" y="4475405"/>
                    <a:ext cx="192715" cy="207721"/>
                  </a:xfrm>
                  <a:custGeom>
                    <a:avLst/>
                    <a:gdLst>
                      <a:gd name="connsiteX0" fmla="*/ 83088 w 192715"/>
                      <a:gd name="connsiteY0" fmla="*/ 0 h 207721"/>
                      <a:gd name="connsiteX1" fmla="*/ 0 w 192715"/>
                      <a:gd name="connsiteY1" fmla="*/ 207721 h 207721"/>
                      <a:gd name="connsiteX2" fmla="*/ 174047 w 192715"/>
                      <a:gd name="connsiteY2" fmla="*/ 207721 h 207721"/>
                      <a:gd name="connsiteX3" fmla="*/ 192715 w 192715"/>
                      <a:gd name="connsiteY3" fmla="*/ 189053 h 207721"/>
                      <a:gd name="connsiteX4" fmla="*/ 83088 w 192715"/>
                      <a:gd name="connsiteY4" fmla="*/ 0 h 207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715" h="207721">
                        <a:moveTo>
                          <a:pt x="83088" y="0"/>
                        </a:moveTo>
                        <a:lnTo>
                          <a:pt x="0" y="207721"/>
                        </a:lnTo>
                        <a:lnTo>
                          <a:pt x="174047" y="207721"/>
                        </a:lnTo>
                        <a:cubicBezTo>
                          <a:pt x="184357" y="207721"/>
                          <a:pt x="192715" y="199363"/>
                          <a:pt x="192715" y="189053"/>
                        </a:cubicBezTo>
                        <a:cubicBezTo>
                          <a:pt x="192715" y="108696"/>
                          <a:pt x="149052" y="37711"/>
                          <a:pt x="83088"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sp>
            <p:nvSpPr>
              <p:cNvPr id="162" name="任意多边形: 形状 161"/>
              <p:cNvSpPr/>
              <p:nvPr/>
            </p:nvSpPr>
            <p:spPr>
              <a:xfrm>
                <a:off x="1272383" y="4334139"/>
                <a:ext cx="248915" cy="156077"/>
              </a:xfrm>
              <a:custGeom>
                <a:avLst/>
                <a:gdLst>
                  <a:gd name="connsiteX0" fmla="*/ 124458 w 248915"/>
                  <a:gd name="connsiteY0" fmla="*/ 19077 h 156077"/>
                  <a:gd name="connsiteX1" fmla="*/ 0 w 248915"/>
                  <a:gd name="connsiteY1" fmla="*/ 0 h 156077"/>
                  <a:gd name="connsiteX2" fmla="*/ 0 w 248915"/>
                  <a:gd name="connsiteY2" fmla="*/ 31620 h 156077"/>
                  <a:gd name="connsiteX3" fmla="*/ 124458 w 248915"/>
                  <a:gd name="connsiteY3" fmla="*/ 156078 h 156077"/>
                  <a:gd name="connsiteX4" fmla="*/ 248916 w 248915"/>
                  <a:gd name="connsiteY4" fmla="*/ 31620 h 156077"/>
                  <a:gd name="connsiteX5" fmla="*/ 248916 w 248915"/>
                  <a:gd name="connsiteY5" fmla="*/ 0 h 156077"/>
                  <a:gd name="connsiteX6" fmla="*/ 124458 w 248915"/>
                  <a:gd name="connsiteY6" fmla="*/ 19077 h 15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15" h="156077">
                    <a:moveTo>
                      <a:pt x="124458" y="19077"/>
                    </a:moveTo>
                    <a:cubicBezTo>
                      <a:pt x="82956" y="19077"/>
                      <a:pt x="41298" y="12671"/>
                      <a:pt x="0" y="0"/>
                    </a:cubicBezTo>
                    <a:lnTo>
                      <a:pt x="0" y="31620"/>
                    </a:lnTo>
                    <a:cubicBezTo>
                      <a:pt x="0" y="100355"/>
                      <a:pt x="55721" y="156078"/>
                      <a:pt x="124458" y="156078"/>
                    </a:cubicBezTo>
                    <a:cubicBezTo>
                      <a:pt x="193193" y="156078"/>
                      <a:pt x="248916" y="100357"/>
                      <a:pt x="248916" y="31620"/>
                    </a:cubicBezTo>
                    <a:lnTo>
                      <a:pt x="248916" y="0"/>
                    </a:lnTo>
                    <a:cubicBezTo>
                      <a:pt x="207618" y="12672"/>
                      <a:pt x="165960" y="19077"/>
                      <a:pt x="124458" y="19077"/>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dirty="0">
                  <a:solidFill>
                    <a:prstClr val="black"/>
                  </a:solidFill>
                  <a:latin typeface="Roboto" panose="02000000000000000000" charset="0"/>
                  <a:ea typeface="思源黑体" panose="020F0502020204030204" charset="-122"/>
                  <a:cs typeface="+mn-cs"/>
                </a:endParaRPr>
              </a:p>
            </p:txBody>
          </p:sp>
          <p:sp>
            <p:nvSpPr>
              <p:cNvPr id="163" name="任意多边形: 形状 162"/>
              <p:cNvSpPr/>
              <p:nvPr/>
            </p:nvSpPr>
            <p:spPr>
              <a:xfrm>
                <a:off x="1245777" y="4045903"/>
                <a:ext cx="302126" cy="143126"/>
              </a:xfrm>
              <a:custGeom>
                <a:avLst/>
                <a:gdLst>
                  <a:gd name="connsiteX0" fmla="*/ 302126 w 302126"/>
                  <a:gd name="connsiteY0" fmla="*/ 143126 h 143126"/>
                  <a:gd name="connsiteX1" fmla="*/ 274523 w 302126"/>
                  <a:gd name="connsiteY1" fmla="*/ 85886 h 143126"/>
                  <a:gd name="connsiteX2" fmla="*/ 225738 w 302126"/>
                  <a:gd name="connsiteY2" fmla="*/ 44173 h 143126"/>
                  <a:gd name="connsiteX3" fmla="*/ 225738 w 302126"/>
                  <a:gd name="connsiteY3" fmla="*/ 56006 h 143126"/>
                  <a:gd name="connsiteX4" fmla="*/ 207069 w 302126"/>
                  <a:gd name="connsiteY4" fmla="*/ 74675 h 143126"/>
                  <a:gd name="connsiteX5" fmla="*/ 188401 w 302126"/>
                  <a:gd name="connsiteY5" fmla="*/ 56006 h 143126"/>
                  <a:gd name="connsiteX6" fmla="*/ 188401 w 302126"/>
                  <a:gd name="connsiteY6" fmla="*/ 18669 h 143126"/>
                  <a:gd name="connsiteX7" fmla="*/ 169732 w 302126"/>
                  <a:gd name="connsiteY7" fmla="*/ 0 h 143126"/>
                  <a:gd name="connsiteX8" fmla="*/ 132394 w 302126"/>
                  <a:gd name="connsiteY8" fmla="*/ 0 h 143126"/>
                  <a:gd name="connsiteX9" fmla="*/ 113726 w 302126"/>
                  <a:gd name="connsiteY9" fmla="*/ 18669 h 143126"/>
                  <a:gd name="connsiteX10" fmla="*/ 113726 w 302126"/>
                  <a:gd name="connsiteY10" fmla="*/ 56006 h 143126"/>
                  <a:gd name="connsiteX11" fmla="*/ 95057 w 302126"/>
                  <a:gd name="connsiteY11" fmla="*/ 74675 h 143126"/>
                  <a:gd name="connsiteX12" fmla="*/ 76388 w 302126"/>
                  <a:gd name="connsiteY12" fmla="*/ 56006 h 143126"/>
                  <a:gd name="connsiteX13" fmla="*/ 76388 w 302126"/>
                  <a:gd name="connsiteY13" fmla="*/ 44173 h 143126"/>
                  <a:gd name="connsiteX14" fmla="*/ 27604 w 302126"/>
                  <a:gd name="connsiteY14" fmla="*/ 85886 h 143126"/>
                  <a:gd name="connsiteX15" fmla="*/ 0 w 302126"/>
                  <a:gd name="connsiteY15" fmla="*/ 143126 h 14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2126" h="143126">
                    <a:moveTo>
                      <a:pt x="302126" y="143126"/>
                    </a:moveTo>
                    <a:cubicBezTo>
                      <a:pt x="297058" y="122500"/>
                      <a:pt x="287773" y="103121"/>
                      <a:pt x="274523" y="85886"/>
                    </a:cubicBezTo>
                    <a:cubicBezTo>
                      <a:pt x="261348" y="68748"/>
                      <a:pt x="244594" y="54532"/>
                      <a:pt x="225738" y="44173"/>
                    </a:cubicBezTo>
                    <a:lnTo>
                      <a:pt x="225738" y="56006"/>
                    </a:lnTo>
                    <a:cubicBezTo>
                      <a:pt x="225738" y="66316"/>
                      <a:pt x="217379" y="74675"/>
                      <a:pt x="207069" y="74675"/>
                    </a:cubicBezTo>
                    <a:cubicBezTo>
                      <a:pt x="196759" y="74675"/>
                      <a:pt x="188401" y="66316"/>
                      <a:pt x="188401" y="56006"/>
                    </a:cubicBezTo>
                    <a:lnTo>
                      <a:pt x="188401" y="18669"/>
                    </a:lnTo>
                    <a:cubicBezTo>
                      <a:pt x="188401" y="8359"/>
                      <a:pt x="180042" y="0"/>
                      <a:pt x="169732" y="0"/>
                    </a:cubicBezTo>
                    <a:lnTo>
                      <a:pt x="132394" y="0"/>
                    </a:lnTo>
                    <a:cubicBezTo>
                      <a:pt x="122084" y="0"/>
                      <a:pt x="113726" y="8359"/>
                      <a:pt x="113726" y="18669"/>
                    </a:cubicBezTo>
                    <a:lnTo>
                      <a:pt x="113726" y="56006"/>
                    </a:lnTo>
                    <a:cubicBezTo>
                      <a:pt x="113726" y="66316"/>
                      <a:pt x="105367" y="74675"/>
                      <a:pt x="95057" y="74675"/>
                    </a:cubicBezTo>
                    <a:cubicBezTo>
                      <a:pt x="84747" y="74675"/>
                      <a:pt x="76388" y="66316"/>
                      <a:pt x="76388" y="56006"/>
                    </a:cubicBezTo>
                    <a:lnTo>
                      <a:pt x="76388" y="44173"/>
                    </a:lnTo>
                    <a:cubicBezTo>
                      <a:pt x="57532" y="54532"/>
                      <a:pt x="40779" y="68748"/>
                      <a:pt x="27604" y="85886"/>
                    </a:cubicBezTo>
                    <a:cubicBezTo>
                      <a:pt x="14354" y="103120"/>
                      <a:pt x="5068" y="122500"/>
                      <a:pt x="0" y="143126"/>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nvGrpSpPr>
          <p:cNvPr id="177" name="组合 176"/>
          <p:cNvGrpSpPr/>
          <p:nvPr/>
        </p:nvGrpSpPr>
        <p:grpSpPr bwMode="auto">
          <a:xfrm>
            <a:off x="1279525" y="2527300"/>
            <a:ext cx="2801938" cy="687388"/>
            <a:chOff x="8081637" y="4457508"/>
            <a:chExt cx="2802256" cy="688003"/>
          </a:xfrm>
        </p:grpSpPr>
        <p:sp>
          <p:nvSpPr>
            <p:cNvPr id="108" name="文本框 107"/>
            <p:cNvSpPr txBox="1"/>
            <p:nvPr/>
          </p:nvSpPr>
          <p:spPr>
            <a:xfrm>
              <a:off x="8081637" y="4529958"/>
              <a:ext cx="2282775" cy="615553"/>
            </a:xfrm>
            <a:prstGeom prst="rect">
              <a:avLst/>
            </a:prstGeom>
            <a:noFill/>
          </p:spPr>
          <p:txBody>
            <a:bodyPr>
              <a:spAutoFit/>
            </a:bodyPr>
            <a:lstStyle/>
            <a:p>
              <a:pPr algn="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品牌建设</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algn="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Brand building</a:t>
              </a:r>
            </a:p>
          </p:txBody>
        </p:sp>
        <p:sp>
          <p:nvSpPr>
            <p:cNvPr id="110" name="椭圆 109"/>
            <p:cNvSpPr/>
            <p:nvPr/>
          </p:nvSpPr>
          <p:spPr>
            <a:xfrm>
              <a:off x="10385586" y="4457508"/>
              <a:ext cx="498307" cy="498307"/>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71" name="图形 74"/>
            <p:cNvGrpSpPr/>
            <p:nvPr/>
          </p:nvGrpSpPr>
          <p:grpSpPr>
            <a:xfrm>
              <a:off x="10518870" y="4606024"/>
              <a:ext cx="225619" cy="225619"/>
              <a:chOff x="7343774" y="4045903"/>
              <a:chExt cx="637224" cy="637224"/>
            </a:xfrm>
            <a:gradFill>
              <a:gsLst>
                <a:gs pos="0">
                  <a:schemeClr val="bg1"/>
                </a:gs>
                <a:gs pos="100000">
                  <a:schemeClr val="bg1">
                    <a:alpha val="7000"/>
                  </a:schemeClr>
                </a:gs>
              </a:gsLst>
              <a:lin ang="2700000" scaled="1"/>
            </a:gradFill>
          </p:grpSpPr>
          <p:sp>
            <p:nvSpPr>
              <p:cNvPr id="172" name="任意多边形: 形状 171"/>
              <p:cNvSpPr/>
              <p:nvPr/>
            </p:nvSpPr>
            <p:spPr>
              <a:xfrm>
                <a:off x="7457030" y="4593517"/>
                <a:ext cx="410710" cy="89609"/>
              </a:xfrm>
              <a:custGeom>
                <a:avLst/>
                <a:gdLst>
                  <a:gd name="connsiteX0" fmla="*/ 392042 w 410710"/>
                  <a:gd name="connsiteY0" fmla="*/ 52272 h 89609"/>
                  <a:gd name="connsiteX1" fmla="*/ 359310 w 410710"/>
                  <a:gd name="connsiteY1" fmla="*/ 52272 h 89609"/>
                  <a:gd name="connsiteX2" fmla="*/ 309828 w 410710"/>
                  <a:gd name="connsiteY2" fmla="*/ 0 h 89609"/>
                  <a:gd name="connsiteX3" fmla="*/ 100883 w 410710"/>
                  <a:gd name="connsiteY3" fmla="*/ 0 h 89609"/>
                  <a:gd name="connsiteX4" fmla="*/ 51401 w 410710"/>
                  <a:gd name="connsiteY4" fmla="*/ 52272 h 89609"/>
                  <a:gd name="connsiteX5" fmla="*/ 18669 w 410710"/>
                  <a:gd name="connsiteY5" fmla="*/ 52272 h 89609"/>
                  <a:gd name="connsiteX6" fmla="*/ 0 w 410710"/>
                  <a:gd name="connsiteY6" fmla="*/ 70941 h 89609"/>
                  <a:gd name="connsiteX7" fmla="*/ 18669 w 410710"/>
                  <a:gd name="connsiteY7" fmla="*/ 89610 h 89609"/>
                  <a:gd name="connsiteX8" fmla="*/ 392042 w 410710"/>
                  <a:gd name="connsiteY8" fmla="*/ 89610 h 89609"/>
                  <a:gd name="connsiteX9" fmla="*/ 410711 w 410710"/>
                  <a:gd name="connsiteY9" fmla="*/ 70941 h 89609"/>
                  <a:gd name="connsiteX10" fmla="*/ 392042 w 410710"/>
                  <a:gd name="connsiteY10" fmla="*/ 52272 h 8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710" h="89609">
                    <a:moveTo>
                      <a:pt x="392042" y="52272"/>
                    </a:moveTo>
                    <a:lnTo>
                      <a:pt x="359310" y="52272"/>
                    </a:lnTo>
                    <a:cubicBezTo>
                      <a:pt x="337236" y="40238"/>
                      <a:pt x="320149" y="21857"/>
                      <a:pt x="309828" y="0"/>
                    </a:cubicBezTo>
                    <a:lnTo>
                      <a:pt x="100883" y="0"/>
                    </a:lnTo>
                    <a:cubicBezTo>
                      <a:pt x="90560" y="21857"/>
                      <a:pt x="73474" y="40238"/>
                      <a:pt x="51401" y="52272"/>
                    </a:cubicBezTo>
                    <a:lnTo>
                      <a:pt x="18669" y="52272"/>
                    </a:lnTo>
                    <a:cubicBezTo>
                      <a:pt x="8359" y="52272"/>
                      <a:pt x="0" y="60631"/>
                      <a:pt x="0" y="70941"/>
                    </a:cubicBezTo>
                    <a:cubicBezTo>
                      <a:pt x="0" y="81251"/>
                      <a:pt x="8359" y="89610"/>
                      <a:pt x="18669" y="89610"/>
                    </a:cubicBezTo>
                    <a:lnTo>
                      <a:pt x="392042" y="89610"/>
                    </a:lnTo>
                    <a:cubicBezTo>
                      <a:pt x="402352" y="89610"/>
                      <a:pt x="410711" y="81251"/>
                      <a:pt x="410711" y="70941"/>
                    </a:cubicBezTo>
                    <a:cubicBezTo>
                      <a:pt x="410711" y="60631"/>
                      <a:pt x="402352" y="52272"/>
                      <a:pt x="392042" y="52272"/>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73" name="任意多边形: 形状 172"/>
              <p:cNvSpPr/>
              <p:nvPr/>
            </p:nvSpPr>
            <p:spPr>
              <a:xfrm>
                <a:off x="7343774" y="4456613"/>
                <a:ext cx="637224" cy="99566"/>
              </a:xfrm>
              <a:custGeom>
                <a:avLst/>
                <a:gdLst>
                  <a:gd name="connsiteX0" fmla="*/ 337281 w 637224"/>
                  <a:gd name="connsiteY0" fmla="*/ 18669 h 99566"/>
                  <a:gd name="connsiteX1" fmla="*/ 318612 w 637224"/>
                  <a:gd name="connsiteY1" fmla="*/ 37337 h 99566"/>
                  <a:gd name="connsiteX2" fmla="*/ 299943 w 637224"/>
                  <a:gd name="connsiteY2" fmla="*/ 18669 h 99566"/>
                  <a:gd name="connsiteX3" fmla="*/ 299943 w 637224"/>
                  <a:gd name="connsiteY3" fmla="*/ 0 h 99566"/>
                  <a:gd name="connsiteX4" fmla="*/ 0 w 637224"/>
                  <a:gd name="connsiteY4" fmla="*/ 0 h 99566"/>
                  <a:gd name="connsiteX5" fmla="*/ 0 w 637224"/>
                  <a:gd name="connsiteY5" fmla="*/ 31114 h 99566"/>
                  <a:gd name="connsiteX6" fmla="*/ 68452 w 637224"/>
                  <a:gd name="connsiteY6" fmla="*/ 99566 h 99566"/>
                  <a:gd name="connsiteX7" fmla="*/ 568772 w 637224"/>
                  <a:gd name="connsiteY7" fmla="*/ 99566 h 99566"/>
                  <a:gd name="connsiteX8" fmla="*/ 637224 w 637224"/>
                  <a:gd name="connsiteY8" fmla="*/ 31114 h 99566"/>
                  <a:gd name="connsiteX9" fmla="*/ 637224 w 637224"/>
                  <a:gd name="connsiteY9" fmla="*/ 0 h 99566"/>
                  <a:gd name="connsiteX10" fmla="*/ 337281 w 637224"/>
                  <a:gd name="connsiteY10" fmla="*/ 0 h 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7224" h="99566">
                    <a:moveTo>
                      <a:pt x="337281" y="18669"/>
                    </a:moveTo>
                    <a:cubicBezTo>
                      <a:pt x="337281" y="28979"/>
                      <a:pt x="328922" y="37337"/>
                      <a:pt x="318612" y="37337"/>
                    </a:cubicBezTo>
                    <a:cubicBezTo>
                      <a:pt x="308302" y="37337"/>
                      <a:pt x="299943" y="28979"/>
                      <a:pt x="299943" y="18669"/>
                    </a:cubicBezTo>
                    <a:lnTo>
                      <a:pt x="299943" y="0"/>
                    </a:lnTo>
                    <a:lnTo>
                      <a:pt x="0" y="0"/>
                    </a:lnTo>
                    <a:lnTo>
                      <a:pt x="0" y="31114"/>
                    </a:lnTo>
                    <a:cubicBezTo>
                      <a:pt x="0" y="68859"/>
                      <a:pt x="30707" y="99566"/>
                      <a:pt x="68452" y="99566"/>
                    </a:cubicBezTo>
                    <a:lnTo>
                      <a:pt x="568772" y="99566"/>
                    </a:lnTo>
                    <a:cubicBezTo>
                      <a:pt x="606517" y="99566"/>
                      <a:pt x="637224" y="68859"/>
                      <a:pt x="637224" y="31114"/>
                    </a:cubicBezTo>
                    <a:lnTo>
                      <a:pt x="637224" y="0"/>
                    </a:lnTo>
                    <a:lnTo>
                      <a:pt x="337281" y="0"/>
                    </a:ln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74" name="任意多边形: 形状 173"/>
              <p:cNvSpPr/>
              <p:nvPr/>
            </p:nvSpPr>
            <p:spPr>
              <a:xfrm>
                <a:off x="7631271" y="4369493"/>
                <a:ext cx="62228" cy="49783"/>
              </a:xfrm>
              <a:custGeom>
                <a:avLst/>
                <a:gdLst>
                  <a:gd name="connsiteX0" fmla="*/ 0 w 62228"/>
                  <a:gd name="connsiteY0" fmla="*/ 31114 h 49783"/>
                  <a:gd name="connsiteX1" fmla="*/ 6433 w 62228"/>
                  <a:gd name="connsiteY1" fmla="*/ 49783 h 49783"/>
                  <a:gd name="connsiteX2" fmla="*/ 55796 w 62228"/>
                  <a:gd name="connsiteY2" fmla="*/ 49783 h 49783"/>
                  <a:gd name="connsiteX3" fmla="*/ 62229 w 62228"/>
                  <a:gd name="connsiteY3" fmla="*/ 31114 h 49783"/>
                  <a:gd name="connsiteX4" fmla="*/ 31114 w 62228"/>
                  <a:gd name="connsiteY4" fmla="*/ 0 h 49783"/>
                  <a:gd name="connsiteX5" fmla="*/ 0 w 62228"/>
                  <a:gd name="connsiteY5" fmla="*/ 31114 h 4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28" h="49783">
                    <a:moveTo>
                      <a:pt x="0" y="31114"/>
                    </a:moveTo>
                    <a:cubicBezTo>
                      <a:pt x="0" y="37957"/>
                      <a:pt x="2255" y="44405"/>
                      <a:pt x="6433" y="49783"/>
                    </a:cubicBezTo>
                    <a:lnTo>
                      <a:pt x="55796" y="49783"/>
                    </a:lnTo>
                    <a:cubicBezTo>
                      <a:pt x="59974" y="44405"/>
                      <a:pt x="62229" y="37957"/>
                      <a:pt x="62229" y="31114"/>
                    </a:cubicBezTo>
                    <a:cubicBezTo>
                      <a:pt x="62229" y="13958"/>
                      <a:pt x="48271" y="0"/>
                      <a:pt x="31114" y="0"/>
                    </a:cubicBezTo>
                    <a:cubicBezTo>
                      <a:pt x="13958" y="0"/>
                      <a:pt x="0" y="13958"/>
                      <a:pt x="0" y="31114"/>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75" name="任意多边形: 形状 174"/>
              <p:cNvSpPr/>
              <p:nvPr/>
            </p:nvSpPr>
            <p:spPr>
              <a:xfrm>
                <a:off x="7531705" y="4278100"/>
                <a:ext cx="261361" cy="141176"/>
              </a:xfrm>
              <a:custGeom>
                <a:avLst/>
                <a:gdLst>
                  <a:gd name="connsiteX0" fmla="*/ 36272 w 261361"/>
                  <a:gd name="connsiteY0" fmla="*/ 91068 h 141176"/>
                  <a:gd name="connsiteX1" fmla="*/ 18559 w 261361"/>
                  <a:gd name="connsiteY1" fmla="*/ 103839 h 141176"/>
                  <a:gd name="connsiteX2" fmla="*/ 0 w 261361"/>
                  <a:gd name="connsiteY2" fmla="*/ 103839 h 141176"/>
                  <a:gd name="connsiteX3" fmla="*/ 0 w 261361"/>
                  <a:gd name="connsiteY3" fmla="*/ 141176 h 141176"/>
                  <a:gd name="connsiteX4" fmla="*/ 64894 w 261361"/>
                  <a:gd name="connsiteY4" fmla="*/ 141176 h 141176"/>
                  <a:gd name="connsiteX5" fmla="*/ 62229 w 261361"/>
                  <a:gd name="connsiteY5" fmla="*/ 122508 h 141176"/>
                  <a:gd name="connsiteX6" fmla="*/ 130681 w 261361"/>
                  <a:gd name="connsiteY6" fmla="*/ 54056 h 141176"/>
                  <a:gd name="connsiteX7" fmla="*/ 199133 w 261361"/>
                  <a:gd name="connsiteY7" fmla="*/ 122508 h 141176"/>
                  <a:gd name="connsiteX8" fmla="*/ 196468 w 261361"/>
                  <a:gd name="connsiteY8" fmla="*/ 141176 h 141176"/>
                  <a:gd name="connsiteX9" fmla="*/ 261361 w 261361"/>
                  <a:gd name="connsiteY9" fmla="*/ 141176 h 141176"/>
                  <a:gd name="connsiteX10" fmla="*/ 261361 w 261361"/>
                  <a:gd name="connsiteY10" fmla="*/ 103839 h 141176"/>
                  <a:gd name="connsiteX11" fmla="*/ 242802 w 261361"/>
                  <a:gd name="connsiteY11" fmla="*/ 103839 h 141176"/>
                  <a:gd name="connsiteX12" fmla="*/ 225089 w 261361"/>
                  <a:gd name="connsiteY12" fmla="*/ 91068 h 141176"/>
                  <a:gd name="connsiteX13" fmla="*/ 205079 w 261361"/>
                  <a:gd name="connsiteY13" fmla="*/ 56529 h 141176"/>
                  <a:gd name="connsiteX14" fmla="*/ 202874 w 261361"/>
                  <a:gd name="connsiteY14" fmla="*/ 34801 h 141176"/>
                  <a:gd name="connsiteX15" fmla="*/ 212188 w 261361"/>
                  <a:gd name="connsiteY15" fmla="*/ 18669 h 141176"/>
                  <a:gd name="connsiteX16" fmla="*/ 179853 w 261361"/>
                  <a:gd name="connsiteY16" fmla="*/ 0 h 141176"/>
                  <a:gd name="connsiteX17" fmla="*/ 170615 w 261361"/>
                  <a:gd name="connsiteY17" fmla="*/ 15999 h 141176"/>
                  <a:gd name="connsiteX18" fmla="*/ 150716 w 261361"/>
                  <a:gd name="connsiteY18" fmla="*/ 24956 h 141176"/>
                  <a:gd name="connsiteX19" fmla="*/ 110644 w 261361"/>
                  <a:gd name="connsiteY19" fmla="*/ 24956 h 141176"/>
                  <a:gd name="connsiteX20" fmla="*/ 90745 w 261361"/>
                  <a:gd name="connsiteY20" fmla="*/ 15999 h 141176"/>
                  <a:gd name="connsiteX21" fmla="*/ 81507 w 261361"/>
                  <a:gd name="connsiteY21" fmla="*/ 0 h 141176"/>
                  <a:gd name="connsiteX22" fmla="*/ 49172 w 261361"/>
                  <a:gd name="connsiteY22" fmla="*/ 18669 h 141176"/>
                  <a:gd name="connsiteX23" fmla="*/ 58486 w 261361"/>
                  <a:gd name="connsiteY23" fmla="*/ 34801 h 141176"/>
                  <a:gd name="connsiteX24" fmla="*/ 56281 w 261361"/>
                  <a:gd name="connsiteY24" fmla="*/ 56529 h 141176"/>
                  <a:gd name="connsiteX25" fmla="*/ 36272 w 261361"/>
                  <a:gd name="connsiteY25" fmla="*/ 91068 h 14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1361" h="141176">
                    <a:moveTo>
                      <a:pt x="36272" y="91068"/>
                    </a:moveTo>
                    <a:cubicBezTo>
                      <a:pt x="33732" y="98694"/>
                      <a:pt x="26597" y="103839"/>
                      <a:pt x="18559" y="103839"/>
                    </a:cubicBezTo>
                    <a:lnTo>
                      <a:pt x="0" y="103839"/>
                    </a:lnTo>
                    <a:lnTo>
                      <a:pt x="0" y="141176"/>
                    </a:lnTo>
                    <a:lnTo>
                      <a:pt x="64894" y="141176"/>
                    </a:lnTo>
                    <a:cubicBezTo>
                      <a:pt x="63152" y="135151"/>
                      <a:pt x="62229" y="128876"/>
                      <a:pt x="62229" y="122508"/>
                    </a:cubicBezTo>
                    <a:cubicBezTo>
                      <a:pt x="62229" y="84763"/>
                      <a:pt x="92936" y="54056"/>
                      <a:pt x="130681" y="54056"/>
                    </a:cubicBezTo>
                    <a:cubicBezTo>
                      <a:pt x="168425" y="54056"/>
                      <a:pt x="199133" y="84763"/>
                      <a:pt x="199133" y="122508"/>
                    </a:cubicBezTo>
                    <a:cubicBezTo>
                      <a:pt x="199133" y="128876"/>
                      <a:pt x="198209" y="135151"/>
                      <a:pt x="196468" y="141176"/>
                    </a:cubicBezTo>
                    <a:lnTo>
                      <a:pt x="261361" y="141176"/>
                    </a:lnTo>
                    <a:lnTo>
                      <a:pt x="261361" y="103839"/>
                    </a:lnTo>
                    <a:lnTo>
                      <a:pt x="242802" y="103839"/>
                    </a:lnTo>
                    <a:cubicBezTo>
                      <a:pt x="234765" y="103839"/>
                      <a:pt x="227630" y="98694"/>
                      <a:pt x="225089" y="91068"/>
                    </a:cubicBezTo>
                    <a:cubicBezTo>
                      <a:pt x="220848" y="78330"/>
                      <a:pt x="214116" y="66709"/>
                      <a:pt x="205079" y="56529"/>
                    </a:cubicBezTo>
                    <a:cubicBezTo>
                      <a:pt x="199742" y="50516"/>
                      <a:pt x="198854" y="41763"/>
                      <a:pt x="202874" y="34801"/>
                    </a:cubicBezTo>
                    <a:lnTo>
                      <a:pt x="212188" y="18669"/>
                    </a:lnTo>
                    <a:lnTo>
                      <a:pt x="179853" y="0"/>
                    </a:lnTo>
                    <a:lnTo>
                      <a:pt x="170615" y="15999"/>
                    </a:lnTo>
                    <a:cubicBezTo>
                      <a:pt x="166599" y="22955"/>
                      <a:pt x="158580" y="26562"/>
                      <a:pt x="150716" y="24956"/>
                    </a:cubicBezTo>
                    <a:cubicBezTo>
                      <a:pt x="137606" y="22282"/>
                      <a:pt x="123755" y="22282"/>
                      <a:pt x="110644" y="24956"/>
                    </a:cubicBezTo>
                    <a:cubicBezTo>
                      <a:pt x="102780" y="26561"/>
                      <a:pt x="94761" y="22954"/>
                      <a:pt x="90745" y="15999"/>
                    </a:cubicBezTo>
                    <a:lnTo>
                      <a:pt x="81507" y="0"/>
                    </a:lnTo>
                    <a:lnTo>
                      <a:pt x="49172" y="18669"/>
                    </a:lnTo>
                    <a:lnTo>
                      <a:pt x="58486" y="34801"/>
                    </a:lnTo>
                    <a:cubicBezTo>
                      <a:pt x="62506" y="41763"/>
                      <a:pt x="61618" y="50516"/>
                      <a:pt x="56281" y="56529"/>
                    </a:cubicBezTo>
                    <a:cubicBezTo>
                      <a:pt x="47245" y="66709"/>
                      <a:pt x="40512" y="78330"/>
                      <a:pt x="36272" y="91068"/>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76" name="任意多边形: 形状 175"/>
              <p:cNvSpPr/>
              <p:nvPr/>
            </p:nvSpPr>
            <p:spPr>
              <a:xfrm>
                <a:off x="7343774" y="4045903"/>
                <a:ext cx="637224" cy="373373"/>
              </a:xfrm>
              <a:custGeom>
                <a:avLst/>
                <a:gdLst>
                  <a:gd name="connsiteX0" fmla="*/ 568772 w 637224"/>
                  <a:gd name="connsiteY0" fmla="*/ 0 h 373373"/>
                  <a:gd name="connsiteX1" fmla="*/ 68452 w 637224"/>
                  <a:gd name="connsiteY1" fmla="*/ 0 h 373373"/>
                  <a:gd name="connsiteX2" fmla="*/ 0 w 637224"/>
                  <a:gd name="connsiteY2" fmla="*/ 68452 h 373373"/>
                  <a:gd name="connsiteX3" fmla="*/ 0 w 637224"/>
                  <a:gd name="connsiteY3" fmla="*/ 373373 h 373373"/>
                  <a:gd name="connsiteX4" fmla="*/ 150594 w 637224"/>
                  <a:gd name="connsiteY4" fmla="*/ 373373 h 373373"/>
                  <a:gd name="connsiteX5" fmla="*/ 150594 w 637224"/>
                  <a:gd name="connsiteY5" fmla="*/ 317367 h 373373"/>
                  <a:gd name="connsiteX6" fmla="*/ 169263 w 637224"/>
                  <a:gd name="connsiteY6" fmla="*/ 298699 h 373373"/>
                  <a:gd name="connsiteX7" fmla="*/ 193753 w 637224"/>
                  <a:gd name="connsiteY7" fmla="*/ 298699 h 373373"/>
                  <a:gd name="connsiteX8" fmla="*/ 207704 w 637224"/>
                  <a:gd name="connsiteY8" fmla="*/ 274619 h 373373"/>
                  <a:gd name="connsiteX9" fmla="*/ 195434 w 637224"/>
                  <a:gd name="connsiteY9" fmla="*/ 253366 h 373373"/>
                  <a:gd name="connsiteX10" fmla="*/ 193568 w 637224"/>
                  <a:gd name="connsiteY10" fmla="*/ 239200 h 373373"/>
                  <a:gd name="connsiteX11" fmla="*/ 202266 w 637224"/>
                  <a:gd name="connsiteY11" fmla="*/ 227865 h 373373"/>
                  <a:gd name="connsiteX12" fmla="*/ 266937 w 637224"/>
                  <a:gd name="connsiteY12" fmla="*/ 190527 h 373373"/>
                  <a:gd name="connsiteX13" fmla="*/ 281103 w 637224"/>
                  <a:gd name="connsiteY13" fmla="*/ 188662 h 373373"/>
                  <a:gd name="connsiteX14" fmla="*/ 292439 w 637224"/>
                  <a:gd name="connsiteY14" fmla="*/ 197360 h 373373"/>
                  <a:gd name="connsiteX15" fmla="*/ 304649 w 637224"/>
                  <a:gd name="connsiteY15" fmla="*/ 218508 h 373373"/>
                  <a:gd name="connsiteX16" fmla="*/ 332574 w 637224"/>
                  <a:gd name="connsiteY16" fmla="*/ 218508 h 373373"/>
                  <a:gd name="connsiteX17" fmla="*/ 344784 w 637224"/>
                  <a:gd name="connsiteY17" fmla="*/ 197360 h 373373"/>
                  <a:gd name="connsiteX18" fmla="*/ 356120 w 637224"/>
                  <a:gd name="connsiteY18" fmla="*/ 188662 h 373373"/>
                  <a:gd name="connsiteX19" fmla="*/ 370286 w 637224"/>
                  <a:gd name="connsiteY19" fmla="*/ 190527 h 373373"/>
                  <a:gd name="connsiteX20" fmla="*/ 434956 w 637224"/>
                  <a:gd name="connsiteY20" fmla="*/ 227865 h 373373"/>
                  <a:gd name="connsiteX21" fmla="*/ 443655 w 637224"/>
                  <a:gd name="connsiteY21" fmla="*/ 239200 h 373373"/>
                  <a:gd name="connsiteX22" fmla="*/ 441789 w 637224"/>
                  <a:gd name="connsiteY22" fmla="*/ 253366 h 373373"/>
                  <a:gd name="connsiteX23" fmla="*/ 429519 w 637224"/>
                  <a:gd name="connsiteY23" fmla="*/ 274619 h 373373"/>
                  <a:gd name="connsiteX24" fmla="*/ 443469 w 637224"/>
                  <a:gd name="connsiteY24" fmla="*/ 298699 h 373373"/>
                  <a:gd name="connsiteX25" fmla="*/ 467961 w 637224"/>
                  <a:gd name="connsiteY25" fmla="*/ 298699 h 373373"/>
                  <a:gd name="connsiteX26" fmla="*/ 486630 w 637224"/>
                  <a:gd name="connsiteY26" fmla="*/ 317367 h 373373"/>
                  <a:gd name="connsiteX27" fmla="*/ 486630 w 637224"/>
                  <a:gd name="connsiteY27" fmla="*/ 373373 h 373373"/>
                  <a:gd name="connsiteX28" fmla="*/ 637224 w 637224"/>
                  <a:gd name="connsiteY28" fmla="*/ 373373 h 373373"/>
                  <a:gd name="connsiteX29" fmla="*/ 637224 w 637224"/>
                  <a:gd name="connsiteY29" fmla="*/ 68452 h 373373"/>
                  <a:gd name="connsiteX30" fmla="*/ 568772 w 637224"/>
                  <a:gd name="connsiteY30" fmla="*/ 0 h 373373"/>
                  <a:gd name="connsiteX31" fmla="*/ 543881 w 637224"/>
                  <a:gd name="connsiteY31" fmla="*/ 186687 h 373373"/>
                  <a:gd name="connsiteX32" fmla="*/ 443070 w 637224"/>
                  <a:gd name="connsiteY32" fmla="*/ 186687 h 373373"/>
                  <a:gd name="connsiteX33" fmla="*/ 424401 w 637224"/>
                  <a:gd name="connsiteY33" fmla="*/ 168018 h 373373"/>
                  <a:gd name="connsiteX34" fmla="*/ 443070 w 637224"/>
                  <a:gd name="connsiteY34" fmla="*/ 149349 h 373373"/>
                  <a:gd name="connsiteX35" fmla="*/ 543881 w 637224"/>
                  <a:gd name="connsiteY35" fmla="*/ 149349 h 373373"/>
                  <a:gd name="connsiteX36" fmla="*/ 562549 w 637224"/>
                  <a:gd name="connsiteY36" fmla="*/ 168018 h 373373"/>
                  <a:gd name="connsiteX37" fmla="*/ 543881 w 637224"/>
                  <a:gd name="connsiteY37" fmla="*/ 186687 h 373373"/>
                  <a:gd name="connsiteX38" fmla="*/ 543881 w 637224"/>
                  <a:gd name="connsiteY38" fmla="*/ 112012 h 373373"/>
                  <a:gd name="connsiteX39" fmla="*/ 393287 w 637224"/>
                  <a:gd name="connsiteY39" fmla="*/ 112012 h 373373"/>
                  <a:gd name="connsiteX40" fmla="*/ 374618 w 637224"/>
                  <a:gd name="connsiteY40" fmla="*/ 93343 h 373373"/>
                  <a:gd name="connsiteX41" fmla="*/ 393287 w 637224"/>
                  <a:gd name="connsiteY41" fmla="*/ 74675 h 373373"/>
                  <a:gd name="connsiteX42" fmla="*/ 543881 w 637224"/>
                  <a:gd name="connsiteY42" fmla="*/ 74675 h 373373"/>
                  <a:gd name="connsiteX43" fmla="*/ 562549 w 637224"/>
                  <a:gd name="connsiteY43" fmla="*/ 93343 h 373373"/>
                  <a:gd name="connsiteX44" fmla="*/ 543881 w 637224"/>
                  <a:gd name="connsiteY44" fmla="*/ 112012 h 37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37224" h="373373">
                    <a:moveTo>
                      <a:pt x="568772" y="0"/>
                    </a:moveTo>
                    <a:lnTo>
                      <a:pt x="68452" y="0"/>
                    </a:lnTo>
                    <a:cubicBezTo>
                      <a:pt x="30707" y="0"/>
                      <a:pt x="0" y="30707"/>
                      <a:pt x="0" y="68452"/>
                    </a:cubicBezTo>
                    <a:lnTo>
                      <a:pt x="0" y="373373"/>
                    </a:lnTo>
                    <a:lnTo>
                      <a:pt x="150594" y="373373"/>
                    </a:lnTo>
                    <a:lnTo>
                      <a:pt x="150594" y="317367"/>
                    </a:lnTo>
                    <a:cubicBezTo>
                      <a:pt x="150594" y="307057"/>
                      <a:pt x="158953" y="298699"/>
                      <a:pt x="169263" y="298699"/>
                    </a:cubicBezTo>
                    <a:lnTo>
                      <a:pt x="193753" y="298699"/>
                    </a:lnTo>
                    <a:cubicBezTo>
                      <a:pt x="197559" y="290223"/>
                      <a:pt x="202220" y="282178"/>
                      <a:pt x="207704" y="274619"/>
                    </a:cubicBezTo>
                    <a:lnTo>
                      <a:pt x="195434" y="253366"/>
                    </a:lnTo>
                    <a:cubicBezTo>
                      <a:pt x="192958" y="249079"/>
                      <a:pt x="192287" y="243982"/>
                      <a:pt x="193568" y="239200"/>
                    </a:cubicBezTo>
                    <a:cubicBezTo>
                      <a:pt x="194849" y="234418"/>
                      <a:pt x="197978" y="230340"/>
                      <a:pt x="202266" y="227865"/>
                    </a:cubicBezTo>
                    <a:lnTo>
                      <a:pt x="266937" y="190527"/>
                    </a:lnTo>
                    <a:cubicBezTo>
                      <a:pt x="271225" y="188051"/>
                      <a:pt x="276320" y="187379"/>
                      <a:pt x="281103" y="188662"/>
                    </a:cubicBezTo>
                    <a:cubicBezTo>
                      <a:pt x="285886" y="189943"/>
                      <a:pt x="289963" y="193071"/>
                      <a:pt x="292439" y="197360"/>
                    </a:cubicBezTo>
                    <a:lnTo>
                      <a:pt x="304649" y="218508"/>
                    </a:lnTo>
                    <a:cubicBezTo>
                      <a:pt x="313919" y="217566"/>
                      <a:pt x="323303" y="217566"/>
                      <a:pt x="332574" y="218508"/>
                    </a:cubicBezTo>
                    <a:lnTo>
                      <a:pt x="344784" y="197360"/>
                    </a:lnTo>
                    <a:cubicBezTo>
                      <a:pt x="347260" y="193073"/>
                      <a:pt x="351337" y="189944"/>
                      <a:pt x="356120" y="188662"/>
                    </a:cubicBezTo>
                    <a:cubicBezTo>
                      <a:pt x="360904" y="187381"/>
                      <a:pt x="365998" y="188052"/>
                      <a:pt x="370286" y="190527"/>
                    </a:cubicBezTo>
                    <a:lnTo>
                      <a:pt x="434956" y="227865"/>
                    </a:lnTo>
                    <a:cubicBezTo>
                      <a:pt x="439244" y="230340"/>
                      <a:pt x="442373" y="234418"/>
                      <a:pt x="443655" y="239200"/>
                    </a:cubicBezTo>
                    <a:cubicBezTo>
                      <a:pt x="444937" y="243983"/>
                      <a:pt x="444266" y="249080"/>
                      <a:pt x="441789" y="253366"/>
                    </a:cubicBezTo>
                    <a:lnTo>
                      <a:pt x="429519" y="274619"/>
                    </a:lnTo>
                    <a:cubicBezTo>
                      <a:pt x="435004" y="282178"/>
                      <a:pt x="439665" y="290223"/>
                      <a:pt x="443469" y="298699"/>
                    </a:cubicBezTo>
                    <a:lnTo>
                      <a:pt x="467961" y="298699"/>
                    </a:lnTo>
                    <a:cubicBezTo>
                      <a:pt x="478271" y="298699"/>
                      <a:pt x="486630" y="307057"/>
                      <a:pt x="486630" y="317367"/>
                    </a:cubicBezTo>
                    <a:lnTo>
                      <a:pt x="486630" y="373373"/>
                    </a:lnTo>
                    <a:lnTo>
                      <a:pt x="637224" y="373373"/>
                    </a:lnTo>
                    <a:lnTo>
                      <a:pt x="637224" y="68452"/>
                    </a:lnTo>
                    <a:cubicBezTo>
                      <a:pt x="637224" y="30707"/>
                      <a:pt x="606517" y="0"/>
                      <a:pt x="568772" y="0"/>
                    </a:cubicBezTo>
                    <a:close/>
                    <a:moveTo>
                      <a:pt x="543881" y="186687"/>
                    </a:moveTo>
                    <a:lnTo>
                      <a:pt x="443070" y="186687"/>
                    </a:lnTo>
                    <a:cubicBezTo>
                      <a:pt x="432760" y="186687"/>
                      <a:pt x="424401" y="178328"/>
                      <a:pt x="424401" y="168018"/>
                    </a:cubicBezTo>
                    <a:cubicBezTo>
                      <a:pt x="424401" y="157708"/>
                      <a:pt x="432760" y="149349"/>
                      <a:pt x="443070" y="149349"/>
                    </a:cubicBezTo>
                    <a:lnTo>
                      <a:pt x="543881" y="149349"/>
                    </a:lnTo>
                    <a:cubicBezTo>
                      <a:pt x="554191" y="149349"/>
                      <a:pt x="562549" y="157708"/>
                      <a:pt x="562549" y="168018"/>
                    </a:cubicBezTo>
                    <a:cubicBezTo>
                      <a:pt x="562549" y="178328"/>
                      <a:pt x="554191" y="186687"/>
                      <a:pt x="543881" y="186687"/>
                    </a:cubicBezTo>
                    <a:close/>
                    <a:moveTo>
                      <a:pt x="543881" y="112012"/>
                    </a:moveTo>
                    <a:lnTo>
                      <a:pt x="393287" y="112012"/>
                    </a:lnTo>
                    <a:cubicBezTo>
                      <a:pt x="382977" y="112012"/>
                      <a:pt x="374618" y="103653"/>
                      <a:pt x="374618" y="93343"/>
                    </a:cubicBezTo>
                    <a:cubicBezTo>
                      <a:pt x="374618" y="83033"/>
                      <a:pt x="382977" y="74675"/>
                      <a:pt x="393287" y="74675"/>
                    </a:cubicBezTo>
                    <a:lnTo>
                      <a:pt x="543881" y="74675"/>
                    </a:lnTo>
                    <a:cubicBezTo>
                      <a:pt x="554191" y="74675"/>
                      <a:pt x="562549" y="83033"/>
                      <a:pt x="562549" y="93343"/>
                    </a:cubicBezTo>
                    <a:cubicBezTo>
                      <a:pt x="562549" y="103653"/>
                      <a:pt x="554191" y="112012"/>
                      <a:pt x="543881" y="112012"/>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grpSp>
        <p:nvGrpSpPr>
          <p:cNvPr id="187" name="组合 186"/>
          <p:cNvGrpSpPr/>
          <p:nvPr/>
        </p:nvGrpSpPr>
        <p:grpSpPr bwMode="auto">
          <a:xfrm>
            <a:off x="2103438" y="1385888"/>
            <a:ext cx="2678112" cy="903287"/>
            <a:chOff x="7862479" y="5315457"/>
            <a:chExt cx="2677416" cy="903447"/>
          </a:xfrm>
        </p:grpSpPr>
        <p:sp>
          <p:nvSpPr>
            <p:cNvPr id="117" name="文本框 116"/>
            <p:cNvSpPr txBox="1"/>
            <p:nvPr/>
          </p:nvSpPr>
          <p:spPr>
            <a:xfrm>
              <a:off x="7862479" y="5387907"/>
              <a:ext cx="2157935" cy="830997"/>
            </a:xfrm>
            <a:prstGeom prst="rect">
              <a:avLst/>
            </a:prstGeom>
            <a:noFill/>
          </p:spPr>
          <p:txBody>
            <a:bodyPr>
              <a:spAutoFit/>
            </a:bodyPr>
            <a:lstStyle/>
            <a:p>
              <a:pPr algn="r" eaLnBrk="1" fontAlgn="auto" hangingPunct="1">
                <a:spcBef>
                  <a:spcPts val="0"/>
                </a:spcBef>
                <a:spcAft>
                  <a:spcPts val="0"/>
                </a:spcAft>
                <a:defRPr/>
              </a:pPr>
              <a:r>
                <a:rPr lang="zh-CN" altLang="en-US"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合作交流</a:t>
              </a:r>
              <a:endParaRPr lang="en-US" altLang="zh-CN" sz="2000" b="1"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endParaRPr>
            </a:p>
            <a:p>
              <a:pPr algn="r" eaLnBrk="1" fontAlgn="auto" hangingPunct="1">
                <a:spcBef>
                  <a:spcPts val="0"/>
                </a:spcBef>
                <a:spcAft>
                  <a:spcPts val="0"/>
                </a:spcAft>
                <a:defRPr/>
              </a:pPr>
              <a:r>
                <a:rPr lang="en-US" altLang="zh-CN" sz="1400" dirty="0">
                  <a:gradFill flip="none" rotWithShape="1">
                    <a:gsLst>
                      <a:gs pos="67000">
                        <a:srgbClr val="275DF5"/>
                      </a:gs>
                      <a:gs pos="0">
                        <a:srgbClr val="4BD1FB"/>
                      </a:gs>
                    </a:gsLst>
                    <a:lin ang="0" scaled="1"/>
                    <a:tileRect/>
                  </a:gradFill>
                  <a:latin typeface="思源黑体" panose="020F0502020204030204" charset="-122"/>
                  <a:ea typeface="思源黑体" panose="020F0502020204030204" charset="-122"/>
                  <a:cs typeface="+mn-cs"/>
                </a:rPr>
                <a:t>Cooperation and exchange</a:t>
              </a:r>
            </a:p>
          </p:txBody>
        </p:sp>
        <p:sp>
          <p:nvSpPr>
            <p:cNvPr id="119" name="椭圆 118"/>
            <p:cNvSpPr/>
            <p:nvPr/>
          </p:nvSpPr>
          <p:spPr>
            <a:xfrm>
              <a:off x="10041588" y="5315457"/>
              <a:ext cx="498307" cy="498307"/>
            </a:xfrm>
            <a:prstGeom prst="ellipse">
              <a:avLst/>
            </a:pr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endParaRPr lang="zh-CN" altLang="en-US" sz="2000" dirty="0">
                <a:solidFill>
                  <a:prstClr val="white"/>
                </a:solidFill>
                <a:latin typeface="思源黑体" panose="020F0502020204030204" charset="-122"/>
                <a:ea typeface="思源黑体" panose="020F0502020204030204" charset="-122"/>
              </a:endParaRPr>
            </a:p>
          </p:txBody>
        </p:sp>
        <p:grpSp>
          <p:nvGrpSpPr>
            <p:cNvPr id="178" name="图形 6"/>
            <p:cNvGrpSpPr/>
            <p:nvPr/>
          </p:nvGrpSpPr>
          <p:grpSpPr>
            <a:xfrm>
              <a:off x="10175345" y="5456949"/>
              <a:ext cx="263683" cy="221452"/>
              <a:chOff x="3166744" y="964157"/>
              <a:chExt cx="637224" cy="535168"/>
            </a:xfrm>
            <a:gradFill>
              <a:gsLst>
                <a:gs pos="0">
                  <a:schemeClr val="bg1"/>
                </a:gs>
                <a:gs pos="100000">
                  <a:schemeClr val="bg1">
                    <a:alpha val="7000"/>
                  </a:schemeClr>
                </a:gs>
              </a:gsLst>
              <a:lin ang="2700000" scaled="1"/>
            </a:gradFill>
          </p:grpSpPr>
          <p:sp>
            <p:nvSpPr>
              <p:cNvPr id="179" name="任意多边形: 形状 178"/>
              <p:cNvSpPr/>
              <p:nvPr/>
            </p:nvSpPr>
            <p:spPr>
              <a:xfrm>
                <a:off x="3241418" y="1138398"/>
                <a:ext cx="562549" cy="360927"/>
              </a:xfrm>
              <a:custGeom>
                <a:avLst/>
                <a:gdLst>
                  <a:gd name="connsiteX0" fmla="*/ 551534 w 562549"/>
                  <a:gd name="connsiteY0" fmla="*/ 112012 h 360927"/>
                  <a:gd name="connsiteX1" fmla="*/ 416934 w 562549"/>
                  <a:gd name="connsiteY1" fmla="*/ 112012 h 360927"/>
                  <a:gd name="connsiteX2" fmla="*/ 398265 w 562549"/>
                  <a:gd name="connsiteY2" fmla="*/ 93343 h 360927"/>
                  <a:gd name="connsiteX3" fmla="*/ 416934 w 562549"/>
                  <a:gd name="connsiteY3" fmla="*/ 74675 h 360927"/>
                  <a:gd name="connsiteX4" fmla="*/ 519075 w 562549"/>
                  <a:gd name="connsiteY4" fmla="*/ 74675 h 360927"/>
                  <a:gd name="connsiteX5" fmla="*/ 487972 w 562549"/>
                  <a:gd name="connsiteY5" fmla="*/ 39685 h 360927"/>
                  <a:gd name="connsiteX6" fmla="*/ 399603 w 562549"/>
                  <a:gd name="connsiteY6" fmla="*/ 0 h 360927"/>
                  <a:gd name="connsiteX7" fmla="*/ 43560 w 562549"/>
                  <a:gd name="connsiteY7" fmla="*/ 0 h 360927"/>
                  <a:gd name="connsiteX8" fmla="*/ 0 w 562549"/>
                  <a:gd name="connsiteY8" fmla="*/ 43560 h 360927"/>
                  <a:gd name="connsiteX9" fmla="*/ 0 w 562549"/>
                  <a:gd name="connsiteY9" fmla="*/ 168018 h 360927"/>
                  <a:gd name="connsiteX10" fmla="*/ 43560 w 562549"/>
                  <a:gd name="connsiteY10" fmla="*/ 211578 h 360927"/>
                  <a:gd name="connsiteX11" fmla="*/ 74675 w 562549"/>
                  <a:gd name="connsiteY11" fmla="*/ 211578 h 360927"/>
                  <a:gd name="connsiteX12" fmla="*/ 74675 w 562549"/>
                  <a:gd name="connsiteY12" fmla="*/ 342259 h 360927"/>
                  <a:gd name="connsiteX13" fmla="*/ 93343 w 562549"/>
                  <a:gd name="connsiteY13" fmla="*/ 360928 h 360927"/>
                  <a:gd name="connsiteX14" fmla="*/ 128053 w 562549"/>
                  <a:gd name="connsiteY14" fmla="*/ 360928 h 360927"/>
                  <a:gd name="connsiteX15" fmla="*/ 205719 w 562549"/>
                  <a:gd name="connsiteY15" fmla="*/ 319362 h 360927"/>
                  <a:gd name="connsiteX16" fmla="*/ 277575 w 562549"/>
                  <a:gd name="connsiteY16" fmla="*/ 211578 h 360927"/>
                  <a:gd name="connsiteX17" fmla="*/ 498793 w 562549"/>
                  <a:gd name="connsiteY17" fmla="*/ 211578 h 360927"/>
                  <a:gd name="connsiteX18" fmla="*/ 562549 w 562549"/>
                  <a:gd name="connsiteY18" fmla="*/ 147822 h 360927"/>
                  <a:gd name="connsiteX19" fmla="*/ 551534 w 562549"/>
                  <a:gd name="connsiteY19" fmla="*/ 112012 h 360927"/>
                  <a:gd name="connsiteX20" fmla="*/ 143126 w 562549"/>
                  <a:gd name="connsiteY20" fmla="*/ 112012 h 360927"/>
                  <a:gd name="connsiteX21" fmla="*/ 118235 w 562549"/>
                  <a:gd name="connsiteY21" fmla="*/ 112012 h 360927"/>
                  <a:gd name="connsiteX22" fmla="*/ 99566 w 562549"/>
                  <a:gd name="connsiteY22" fmla="*/ 93343 h 360927"/>
                  <a:gd name="connsiteX23" fmla="*/ 118235 w 562549"/>
                  <a:gd name="connsiteY23" fmla="*/ 74675 h 360927"/>
                  <a:gd name="connsiteX24" fmla="*/ 143126 w 562549"/>
                  <a:gd name="connsiteY24" fmla="*/ 74675 h 360927"/>
                  <a:gd name="connsiteX25" fmla="*/ 161795 w 562549"/>
                  <a:gd name="connsiteY25" fmla="*/ 93343 h 360927"/>
                  <a:gd name="connsiteX26" fmla="*/ 143126 w 562549"/>
                  <a:gd name="connsiteY26" fmla="*/ 112012 h 360927"/>
                  <a:gd name="connsiteX27" fmla="*/ 242693 w 562549"/>
                  <a:gd name="connsiteY27" fmla="*/ 112012 h 360927"/>
                  <a:gd name="connsiteX28" fmla="*/ 217801 w 562549"/>
                  <a:gd name="connsiteY28" fmla="*/ 112012 h 360927"/>
                  <a:gd name="connsiteX29" fmla="*/ 199133 w 562549"/>
                  <a:gd name="connsiteY29" fmla="*/ 93343 h 360927"/>
                  <a:gd name="connsiteX30" fmla="*/ 217801 w 562549"/>
                  <a:gd name="connsiteY30" fmla="*/ 74675 h 360927"/>
                  <a:gd name="connsiteX31" fmla="*/ 242693 w 562549"/>
                  <a:gd name="connsiteY31" fmla="*/ 74675 h 360927"/>
                  <a:gd name="connsiteX32" fmla="*/ 261361 w 562549"/>
                  <a:gd name="connsiteY32" fmla="*/ 93343 h 360927"/>
                  <a:gd name="connsiteX33" fmla="*/ 242693 w 562549"/>
                  <a:gd name="connsiteY33" fmla="*/ 112012 h 360927"/>
                  <a:gd name="connsiteX34" fmla="*/ 342259 w 562549"/>
                  <a:gd name="connsiteY34" fmla="*/ 112012 h 360927"/>
                  <a:gd name="connsiteX35" fmla="*/ 317367 w 562549"/>
                  <a:gd name="connsiteY35" fmla="*/ 112012 h 360927"/>
                  <a:gd name="connsiteX36" fmla="*/ 298699 w 562549"/>
                  <a:gd name="connsiteY36" fmla="*/ 93343 h 360927"/>
                  <a:gd name="connsiteX37" fmla="*/ 317367 w 562549"/>
                  <a:gd name="connsiteY37" fmla="*/ 74675 h 360927"/>
                  <a:gd name="connsiteX38" fmla="*/ 342259 w 562549"/>
                  <a:gd name="connsiteY38" fmla="*/ 74675 h 360927"/>
                  <a:gd name="connsiteX39" fmla="*/ 360928 w 562549"/>
                  <a:gd name="connsiteY39" fmla="*/ 93343 h 360927"/>
                  <a:gd name="connsiteX40" fmla="*/ 342259 w 562549"/>
                  <a:gd name="connsiteY40" fmla="*/ 112012 h 360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2549" h="360927">
                    <a:moveTo>
                      <a:pt x="551534" y="112012"/>
                    </a:moveTo>
                    <a:lnTo>
                      <a:pt x="416934" y="112012"/>
                    </a:lnTo>
                    <a:cubicBezTo>
                      <a:pt x="406624" y="112012"/>
                      <a:pt x="398265" y="103653"/>
                      <a:pt x="398265" y="93343"/>
                    </a:cubicBezTo>
                    <a:cubicBezTo>
                      <a:pt x="398265" y="83033"/>
                      <a:pt x="406624" y="74675"/>
                      <a:pt x="416934" y="74675"/>
                    </a:cubicBezTo>
                    <a:lnTo>
                      <a:pt x="519075" y="74675"/>
                    </a:lnTo>
                    <a:lnTo>
                      <a:pt x="487972" y="39685"/>
                    </a:lnTo>
                    <a:cubicBezTo>
                      <a:pt x="465556" y="14464"/>
                      <a:pt x="433347" y="0"/>
                      <a:pt x="399603" y="0"/>
                    </a:cubicBezTo>
                    <a:lnTo>
                      <a:pt x="43560" y="0"/>
                    </a:lnTo>
                    <a:cubicBezTo>
                      <a:pt x="19541" y="0"/>
                      <a:pt x="0" y="19541"/>
                      <a:pt x="0" y="43560"/>
                    </a:cubicBezTo>
                    <a:lnTo>
                      <a:pt x="0" y="168018"/>
                    </a:lnTo>
                    <a:cubicBezTo>
                      <a:pt x="0" y="192037"/>
                      <a:pt x="19541" y="211578"/>
                      <a:pt x="43560" y="211578"/>
                    </a:cubicBezTo>
                    <a:lnTo>
                      <a:pt x="74675" y="211578"/>
                    </a:lnTo>
                    <a:lnTo>
                      <a:pt x="74675" y="342259"/>
                    </a:lnTo>
                    <a:cubicBezTo>
                      <a:pt x="74675" y="352569"/>
                      <a:pt x="83033" y="360928"/>
                      <a:pt x="93343" y="360928"/>
                    </a:cubicBezTo>
                    <a:lnTo>
                      <a:pt x="128053" y="360928"/>
                    </a:lnTo>
                    <a:cubicBezTo>
                      <a:pt x="159335" y="360928"/>
                      <a:pt x="188368" y="345389"/>
                      <a:pt x="205719" y="319362"/>
                    </a:cubicBezTo>
                    <a:lnTo>
                      <a:pt x="277575" y="211578"/>
                    </a:lnTo>
                    <a:lnTo>
                      <a:pt x="498793" y="211578"/>
                    </a:lnTo>
                    <a:cubicBezTo>
                      <a:pt x="533949" y="211578"/>
                      <a:pt x="562549" y="182978"/>
                      <a:pt x="562549" y="147822"/>
                    </a:cubicBezTo>
                    <a:cubicBezTo>
                      <a:pt x="562549" y="134973"/>
                      <a:pt x="558677" y="122526"/>
                      <a:pt x="551534" y="112012"/>
                    </a:cubicBezTo>
                    <a:close/>
                    <a:moveTo>
                      <a:pt x="143126" y="112012"/>
                    </a:moveTo>
                    <a:lnTo>
                      <a:pt x="118235" y="112012"/>
                    </a:lnTo>
                    <a:cubicBezTo>
                      <a:pt x="107925" y="112012"/>
                      <a:pt x="99566" y="103653"/>
                      <a:pt x="99566" y="93343"/>
                    </a:cubicBezTo>
                    <a:cubicBezTo>
                      <a:pt x="99566" y="83033"/>
                      <a:pt x="107925" y="74675"/>
                      <a:pt x="118235" y="74675"/>
                    </a:cubicBezTo>
                    <a:lnTo>
                      <a:pt x="143126" y="74675"/>
                    </a:lnTo>
                    <a:cubicBezTo>
                      <a:pt x="153437" y="74675"/>
                      <a:pt x="161795" y="83033"/>
                      <a:pt x="161795" y="93343"/>
                    </a:cubicBezTo>
                    <a:cubicBezTo>
                      <a:pt x="161795" y="103653"/>
                      <a:pt x="153437" y="112012"/>
                      <a:pt x="143126" y="112012"/>
                    </a:cubicBezTo>
                    <a:close/>
                    <a:moveTo>
                      <a:pt x="242693" y="112012"/>
                    </a:moveTo>
                    <a:lnTo>
                      <a:pt x="217801" y="112012"/>
                    </a:lnTo>
                    <a:cubicBezTo>
                      <a:pt x="207491" y="112012"/>
                      <a:pt x="199133" y="103653"/>
                      <a:pt x="199133" y="93343"/>
                    </a:cubicBezTo>
                    <a:cubicBezTo>
                      <a:pt x="199133" y="83033"/>
                      <a:pt x="207491" y="74675"/>
                      <a:pt x="217801" y="74675"/>
                    </a:cubicBezTo>
                    <a:lnTo>
                      <a:pt x="242693" y="74675"/>
                    </a:lnTo>
                    <a:cubicBezTo>
                      <a:pt x="253003" y="74675"/>
                      <a:pt x="261361" y="83033"/>
                      <a:pt x="261361" y="93343"/>
                    </a:cubicBezTo>
                    <a:cubicBezTo>
                      <a:pt x="261361" y="103653"/>
                      <a:pt x="253003" y="112012"/>
                      <a:pt x="242693" y="112012"/>
                    </a:cubicBezTo>
                    <a:close/>
                    <a:moveTo>
                      <a:pt x="342259" y="112012"/>
                    </a:moveTo>
                    <a:lnTo>
                      <a:pt x="317367" y="112012"/>
                    </a:lnTo>
                    <a:cubicBezTo>
                      <a:pt x="307057" y="112012"/>
                      <a:pt x="298699" y="103653"/>
                      <a:pt x="298699" y="93343"/>
                    </a:cubicBezTo>
                    <a:cubicBezTo>
                      <a:pt x="298699" y="83033"/>
                      <a:pt x="307057" y="74675"/>
                      <a:pt x="317367" y="74675"/>
                    </a:cubicBezTo>
                    <a:lnTo>
                      <a:pt x="342259" y="74675"/>
                    </a:lnTo>
                    <a:cubicBezTo>
                      <a:pt x="352569" y="74675"/>
                      <a:pt x="360928" y="83033"/>
                      <a:pt x="360928" y="93343"/>
                    </a:cubicBezTo>
                    <a:cubicBezTo>
                      <a:pt x="360928" y="103653"/>
                      <a:pt x="352569" y="112012"/>
                      <a:pt x="342259" y="112012"/>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80" name="任意多边形: 形状 179"/>
              <p:cNvSpPr/>
              <p:nvPr/>
            </p:nvSpPr>
            <p:spPr>
              <a:xfrm>
                <a:off x="3166744" y="1063723"/>
                <a:ext cx="62228" cy="37337"/>
              </a:xfrm>
              <a:custGeom>
                <a:avLst/>
                <a:gdLst>
                  <a:gd name="connsiteX0" fmla="*/ 43560 w 62228"/>
                  <a:gd name="connsiteY0" fmla="*/ 0 h 37337"/>
                  <a:gd name="connsiteX1" fmla="*/ 18669 w 62228"/>
                  <a:gd name="connsiteY1" fmla="*/ 0 h 37337"/>
                  <a:gd name="connsiteX2" fmla="*/ 0 w 62228"/>
                  <a:gd name="connsiteY2" fmla="*/ 18669 h 37337"/>
                  <a:gd name="connsiteX3" fmla="*/ 18669 w 62228"/>
                  <a:gd name="connsiteY3" fmla="*/ 37337 h 37337"/>
                  <a:gd name="connsiteX4" fmla="*/ 43560 w 62228"/>
                  <a:gd name="connsiteY4" fmla="*/ 37337 h 37337"/>
                  <a:gd name="connsiteX5" fmla="*/ 62229 w 62228"/>
                  <a:gd name="connsiteY5" fmla="*/ 18669 h 37337"/>
                  <a:gd name="connsiteX6" fmla="*/ 43560 w 62228"/>
                  <a:gd name="connsiteY6" fmla="*/ 0 h 3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28" h="37337">
                    <a:moveTo>
                      <a:pt x="43560" y="0"/>
                    </a:moveTo>
                    <a:lnTo>
                      <a:pt x="18669" y="0"/>
                    </a:lnTo>
                    <a:cubicBezTo>
                      <a:pt x="8359" y="0"/>
                      <a:pt x="0" y="8359"/>
                      <a:pt x="0" y="18669"/>
                    </a:cubicBezTo>
                    <a:cubicBezTo>
                      <a:pt x="0" y="28979"/>
                      <a:pt x="8359" y="37337"/>
                      <a:pt x="18669" y="37337"/>
                    </a:cubicBezTo>
                    <a:lnTo>
                      <a:pt x="43560" y="37337"/>
                    </a:lnTo>
                    <a:cubicBezTo>
                      <a:pt x="53870" y="37337"/>
                      <a:pt x="62229" y="28979"/>
                      <a:pt x="62229" y="18669"/>
                    </a:cubicBezTo>
                    <a:cubicBezTo>
                      <a:pt x="62229" y="8359"/>
                      <a:pt x="53870" y="0"/>
                      <a:pt x="43560" y="0"/>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81" name="任意多边形: 形状 180"/>
              <p:cNvSpPr/>
              <p:nvPr/>
            </p:nvSpPr>
            <p:spPr>
              <a:xfrm>
                <a:off x="3166744" y="964157"/>
                <a:ext cx="112012" cy="37337"/>
              </a:xfrm>
              <a:custGeom>
                <a:avLst/>
                <a:gdLst>
                  <a:gd name="connsiteX0" fmla="*/ 18669 w 112012"/>
                  <a:gd name="connsiteY0" fmla="*/ 37337 h 37337"/>
                  <a:gd name="connsiteX1" fmla="*/ 93343 w 112012"/>
                  <a:gd name="connsiteY1" fmla="*/ 37337 h 37337"/>
                  <a:gd name="connsiteX2" fmla="*/ 112012 w 112012"/>
                  <a:gd name="connsiteY2" fmla="*/ 18669 h 37337"/>
                  <a:gd name="connsiteX3" fmla="*/ 93343 w 112012"/>
                  <a:gd name="connsiteY3" fmla="*/ 0 h 37337"/>
                  <a:gd name="connsiteX4" fmla="*/ 18669 w 112012"/>
                  <a:gd name="connsiteY4" fmla="*/ 0 h 37337"/>
                  <a:gd name="connsiteX5" fmla="*/ 0 w 112012"/>
                  <a:gd name="connsiteY5" fmla="*/ 18669 h 37337"/>
                  <a:gd name="connsiteX6" fmla="*/ 18669 w 112012"/>
                  <a:gd name="connsiteY6" fmla="*/ 37337 h 3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012" h="37337">
                    <a:moveTo>
                      <a:pt x="18669" y="37337"/>
                    </a:moveTo>
                    <a:lnTo>
                      <a:pt x="93343" y="37337"/>
                    </a:lnTo>
                    <a:cubicBezTo>
                      <a:pt x="103653" y="37337"/>
                      <a:pt x="112012" y="28979"/>
                      <a:pt x="112012" y="18669"/>
                    </a:cubicBezTo>
                    <a:cubicBezTo>
                      <a:pt x="112012" y="8359"/>
                      <a:pt x="103653" y="0"/>
                      <a:pt x="93343" y="0"/>
                    </a:cubicBezTo>
                    <a:lnTo>
                      <a:pt x="18669" y="0"/>
                    </a:lnTo>
                    <a:cubicBezTo>
                      <a:pt x="8359" y="0"/>
                      <a:pt x="0" y="8359"/>
                      <a:pt x="0" y="18669"/>
                    </a:cubicBezTo>
                    <a:cubicBezTo>
                      <a:pt x="0" y="28979"/>
                      <a:pt x="8359" y="37337"/>
                      <a:pt x="18669" y="37337"/>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82" name="任意多边形: 形状 181"/>
              <p:cNvSpPr/>
              <p:nvPr/>
            </p:nvSpPr>
            <p:spPr>
              <a:xfrm>
                <a:off x="3166744" y="1188181"/>
                <a:ext cx="37337" cy="112012"/>
              </a:xfrm>
              <a:custGeom>
                <a:avLst/>
                <a:gdLst>
                  <a:gd name="connsiteX0" fmla="*/ 0 w 37337"/>
                  <a:gd name="connsiteY0" fmla="*/ 18669 h 112012"/>
                  <a:gd name="connsiteX1" fmla="*/ 0 w 37337"/>
                  <a:gd name="connsiteY1" fmla="*/ 93343 h 112012"/>
                  <a:gd name="connsiteX2" fmla="*/ 18669 w 37337"/>
                  <a:gd name="connsiteY2" fmla="*/ 112012 h 112012"/>
                  <a:gd name="connsiteX3" fmla="*/ 37337 w 37337"/>
                  <a:gd name="connsiteY3" fmla="*/ 112012 h 112012"/>
                  <a:gd name="connsiteX4" fmla="*/ 37337 w 37337"/>
                  <a:gd name="connsiteY4" fmla="*/ 0 h 112012"/>
                  <a:gd name="connsiteX5" fmla="*/ 18669 w 37337"/>
                  <a:gd name="connsiteY5" fmla="*/ 0 h 112012"/>
                  <a:gd name="connsiteX6" fmla="*/ 0 w 37337"/>
                  <a:gd name="connsiteY6" fmla="*/ 18669 h 11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37" h="112012">
                    <a:moveTo>
                      <a:pt x="0" y="18669"/>
                    </a:moveTo>
                    <a:lnTo>
                      <a:pt x="0" y="93343"/>
                    </a:lnTo>
                    <a:cubicBezTo>
                      <a:pt x="0" y="103653"/>
                      <a:pt x="8359" y="112012"/>
                      <a:pt x="18669" y="112012"/>
                    </a:cubicBezTo>
                    <a:lnTo>
                      <a:pt x="37337" y="112012"/>
                    </a:lnTo>
                    <a:lnTo>
                      <a:pt x="37337" y="0"/>
                    </a:lnTo>
                    <a:lnTo>
                      <a:pt x="18669" y="0"/>
                    </a:lnTo>
                    <a:cubicBezTo>
                      <a:pt x="8359" y="0"/>
                      <a:pt x="0" y="8359"/>
                      <a:pt x="0" y="18669"/>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sp>
            <p:nvSpPr>
              <p:cNvPr id="186" name="任意多边形: 形状 185"/>
              <p:cNvSpPr/>
              <p:nvPr/>
            </p:nvSpPr>
            <p:spPr>
              <a:xfrm>
                <a:off x="3253864" y="989049"/>
                <a:ext cx="240237" cy="112012"/>
              </a:xfrm>
              <a:custGeom>
                <a:avLst/>
                <a:gdLst>
                  <a:gd name="connsiteX0" fmla="*/ 0 w 240237"/>
                  <a:gd name="connsiteY0" fmla="*/ 93343 h 112012"/>
                  <a:gd name="connsiteX1" fmla="*/ 18669 w 240237"/>
                  <a:gd name="connsiteY1" fmla="*/ 112012 h 112012"/>
                  <a:gd name="connsiteX2" fmla="*/ 240237 w 240237"/>
                  <a:gd name="connsiteY2" fmla="*/ 112012 h 112012"/>
                  <a:gd name="connsiteX3" fmla="*/ 193273 w 240237"/>
                  <a:gd name="connsiteY3" fmla="*/ 41565 h 112012"/>
                  <a:gd name="connsiteX4" fmla="*/ 115608 w 240237"/>
                  <a:gd name="connsiteY4" fmla="*/ 0 h 112012"/>
                  <a:gd name="connsiteX5" fmla="*/ 80898 w 240237"/>
                  <a:gd name="connsiteY5" fmla="*/ 0 h 112012"/>
                  <a:gd name="connsiteX6" fmla="*/ 62229 w 240237"/>
                  <a:gd name="connsiteY6" fmla="*/ 18669 h 112012"/>
                  <a:gd name="connsiteX7" fmla="*/ 62229 w 240237"/>
                  <a:gd name="connsiteY7" fmla="*/ 74675 h 112012"/>
                  <a:gd name="connsiteX8" fmla="*/ 18669 w 240237"/>
                  <a:gd name="connsiteY8" fmla="*/ 74675 h 112012"/>
                  <a:gd name="connsiteX9" fmla="*/ 0 w 240237"/>
                  <a:gd name="connsiteY9" fmla="*/ 93343 h 11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237" h="112012">
                    <a:moveTo>
                      <a:pt x="0" y="93343"/>
                    </a:moveTo>
                    <a:cubicBezTo>
                      <a:pt x="0" y="103653"/>
                      <a:pt x="8359" y="112012"/>
                      <a:pt x="18669" y="112012"/>
                    </a:cubicBezTo>
                    <a:lnTo>
                      <a:pt x="240237" y="112012"/>
                    </a:lnTo>
                    <a:lnTo>
                      <a:pt x="193273" y="41565"/>
                    </a:lnTo>
                    <a:cubicBezTo>
                      <a:pt x="175922" y="15539"/>
                      <a:pt x="146888" y="0"/>
                      <a:pt x="115608" y="0"/>
                    </a:cubicBezTo>
                    <a:lnTo>
                      <a:pt x="80898" y="0"/>
                    </a:lnTo>
                    <a:cubicBezTo>
                      <a:pt x="70588" y="0"/>
                      <a:pt x="62229" y="8359"/>
                      <a:pt x="62229" y="18669"/>
                    </a:cubicBezTo>
                    <a:lnTo>
                      <a:pt x="62229" y="74675"/>
                    </a:lnTo>
                    <a:lnTo>
                      <a:pt x="18669" y="74675"/>
                    </a:lnTo>
                    <a:cubicBezTo>
                      <a:pt x="8359" y="74675"/>
                      <a:pt x="0" y="83033"/>
                      <a:pt x="0" y="93343"/>
                    </a:cubicBezTo>
                    <a:close/>
                  </a:path>
                </a:pathLst>
              </a:custGeom>
              <a:grpFill/>
              <a:ln w="1228" cap="flat">
                <a:noFill/>
                <a:prstDash val="solid"/>
                <a:miter/>
              </a:ln>
            </p:spPr>
            <p:txBody>
              <a:bodyPr anchor="ctr"/>
              <a:lstStyle/>
              <a:p>
                <a:pPr eaLnBrk="1" fontAlgn="auto" hangingPunct="1">
                  <a:spcBef>
                    <a:spcPts val="0"/>
                  </a:spcBef>
                  <a:spcAft>
                    <a:spcPts val="0"/>
                  </a:spcAft>
                  <a:defRPr/>
                </a:pPr>
                <a:endParaRPr lang="en-US" altLang="en-US">
                  <a:solidFill>
                    <a:prstClr val="black"/>
                  </a:solidFill>
                  <a:latin typeface="Roboto" panose="02000000000000000000" charset="0"/>
                  <a:ea typeface="思源黑体" panose="020F0502020204030204" charset="-122"/>
                  <a:cs typeface="+mn-cs"/>
                </a:endParaRPr>
              </a:p>
            </p:txBody>
          </p:sp>
        </p:grpSp>
      </p:grpSp>
      <p:sp>
        <p:nvSpPr>
          <p:cNvPr id="27694" name="文本框 1"/>
          <p:cNvSpPr txBox="1">
            <a:spLocks noChangeArrowheads="1"/>
          </p:cNvSpPr>
          <p:nvPr/>
        </p:nvSpPr>
        <p:spPr bwMode="auto">
          <a:xfrm>
            <a:off x="5416550" y="2747963"/>
            <a:ext cx="1382713"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ts val="32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北京</a:t>
            </a:r>
            <a:endParaRPr lang="en-US" altLang="zh-CN" b="1">
              <a:solidFill>
                <a:srgbClr val="FFFFFF"/>
              </a:solidFill>
              <a:latin typeface="微软雅黑" panose="020B0503020204020204" pitchFamily="34" charset="-122"/>
              <a:ea typeface="微软雅黑" panose="020B0503020204020204" pitchFamily="34" charset="-122"/>
            </a:endParaRPr>
          </a:p>
          <a:p>
            <a:pPr algn="ctr" eaLnBrk="1" hangingPunct="1">
              <a:lnSpc>
                <a:spcPts val="32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服务</a:t>
            </a:r>
            <a:endParaRPr lang="en-US" altLang="zh-CN" b="1">
              <a:solidFill>
                <a:srgbClr val="FFFFFF"/>
              </a:solidFill>
              <a:latin typeface="微软雅黑" panose="020B0503020204020204" pitchFamily="34" charset="-122"/>
              <a:ea typeface="微软雅黑" panose="020B0503020204020204" pitchFamily="34" charset="-122"/>
            </a:endParaRPr>
          </a:p>
          <a:p>
            <a:pPr algn="ctr" eaLnBrk="1" hangingPunct="1">
              <a:lnSpc>
                <a:spcPts val="2000"/>
              </a:lnSpc>
              <a:spcBef>
                <a:spcPct val="0"/>
              </a:spcBef>
              <a:buFontTx/>
              <a:buNone/>
            </a:pPr>
            <a:r>
              <a:rPr lang="en-US" altLang="zh-CN" sz="2000" b="1">
                <a:solidFill>
                  <a:srgbClr val="FFFFFF"/>
                </a:solidFill>
                <a:latin typeface="微软雅黑" panose="020B0503020204020204" pitchFamily="34" charset="-122"/>
                <a:ea typeface="微软雅黑" panose="020B0503020204020204" pitchFamily="34" charset="-122"/>
              </a:rPr>
              <a:t>Beijing</a:t>
            </a:r>
          </a:p>
          <a:p>
            <a:pPr algn="ctr" eaLnBrk="1" hangingPunct="1">
              <a:lnSpc>
                <a:spcPts val="2000"/>
              </a:lnSpc>
              <a:spcBef>
                <a:spcPct val="0"/>
              </a:spcBef>
              <a:buFontTx/>
              <a:buNone/>
            </a:pPr>
            <a:r>
              <a:rPr lang="en-US" altLang="zh-CN" sz="2000" b="1">
                <a:solidFill>
                  <a:srgbClr val="FFFFFF"/>
                </a:solidFill>
                <a:latin typeface="微软雅黑" panose="020B0503020204020204" pitchFamily="34" charset="-122"/>
                <a:ea typeface="微软雅黑" panose="020B0503020204020204" pitchFamily="34" charset="-122"/>
              </a:rPr>
              <a:t>Service</a:t>
            </a:r>
          </a:p>
        </p:txBody>
      </p:sp>
      <p:grpSp>
        <p:nvGrpSpPr>
          <p:cNvPr id="299" name="组合 298"/>
          <p:cNvGrpSpPr/>
          <p:nvPr/>
        </p:nvGrpSpPr>
        <p:grpSpPr bwMode="auto">
          <a:xfrm>
            <a:off x="8699500" y="3581400"/>
            <a:ext cx="3495675" cy="615950"/>
            <a:chOff x="8546831" y="3429000"/>
            <a:chExt cx="3496585" cy="615553"/>
          </a:xfrm>
        </p:grpSpPr>
        <p:cxnSp>
          <p:nvCxnSpPr>
            <p:cNvPr id="300" name="直接连接符 299"/>
            <p:cNvCxnSpPr/>
            <p:nvPr/>
          </p:nvCxnSpPr>
          <p:spPr>
            <a:xfrm>
              <a:off x="8546831" y="3613031"/>
              <a:ext cx="2197672" cy="0"/>
            </a:xfrm>
            <a:prstGeom prst="line">
              <a:avLst/>
            </a:prstGeom>
            <a:ln w="15875">
              <a:solidFill>
                <a:srgbClr val="04B3EA"/>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301" name="文本框 300"/>
            <p:cNvSpPr txBox="1"/>
            <p:nvPr/>
          </p:nvSpPr>
          <p:spPr>
            <a:xfrm>
              <a:off x="10844883" y="3429000"/>
              <a:ext cx="1198533" cy="615553"/>
            </a:xfrm>
            <a:prstGeom prst="rect">
              <a:avLst/>
            </a:prstGeom>
            <a:noFill/>
          </p:spPr>
          <p:txBody>
            <a:bodyPr wrap="none">
              <a:spAutoFit/>
            </a:bodyPr>
            <a:lstStyle/>
            <a:p>
              <a:pPr eaLnBrk="1" fontAlgn="auto" hangingPunct="1">
                <a:spcBef>
                  <a:spcPts val="0"/>
                </a:spcBef>
                <a:spcAft>
                  <a:spcPts val="0"/>
                </a:spcAft>
                <a:defRPr/>
              </a:pPr>
              <a:r>
                <a:rPr lang="zh-CN" altLang="en-US" sz="20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rPr>
                <a:t>早期</a:t>
              </a:r>
              <a:endParaRPr lang="en-US" altLang="zh-CN" sz="20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14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rPr>
                <a:t>Early stage</a:t>
              </a:r>
            </a:p>
          </p:txBody>
        </p:sp>
      </p:grpSp>
      <p:grpSp>
        <p:nvGrpSpPr>
          <p:cNvPr id="305" name="组合 304"/>
          <p:cNvGrpSpPr/>
          <p:nvPr/>
        </p:nvGrpSpPr>
        <p:grpSpPr bwMode="auto">
          <a:xfrm>
            <a:off x="7029450" y="5802313"/>
            <a:ext cx="3554413" cy="736600"/>
            <a:chOff x="7029860" y="5802017"/>
            <a:chExt cx="3554718" cy="737346"/>
          </a:xfrm>
        </p:grpSpPr>
        <p:grpSp>
          <p:nvGrpSpPr>
            <p:cNvPr id="27700" name="组合 297"/>
            <p:cNvGrpSpPr/>
            <p:nvPr/>
          </p:nvGrpSpPr>
          <p:grpSpPr bwMode="auto">
            <a:xfrm>
              <a:off x="7486569" y="5923810"/>
              <a:ext cx="3098009" cy="615553"/>
              <a:chOff x="8546831" y="3429000"/>
              <a:chExt cx="3098009" cy="615553"/>
            </a:xfrm>
          </p:grpSpPr>
          <p:cxnSp>
            <p:nvCxnSpPr>
              <p:cNvPr id="295" name="直接连接符 294"/>
              <p:cNvCxnSpPr/>
              <p:nvPr/>
            </p:nvCxnSpPr>
            <p:spPr>
              <a:xfrm>
                <a:off x="8547361" y="3613904"/>
                <a:ext cx="1689245" cy="0"/>
              </a:xfrm>
              <a:prstGeom prst="line">
                <a:avLst/>
              </a:prstGeom>
              <a:ln w="15875">
                <a:solidFill>
                  <a:srgbClr val="04B3EA"/>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97" name="文本框 296"/>
              <p:cNvSpPr txBox="1"/>
              <p:nvPr/>
            </p:nvSpPr>
            <p:spPr>
              <a:xfrm>
                <a:off x="10274528" y="3429000"/>
                <a:ext cx="1370312" cy="615553"/>
              </a:xfrm>
              <a:prstGeom prst="rect">
                <a:avLst/>
              </a:prstGeom>
              <a:noFill/>
            </p:spPr>
            <p:txBody>
              <a:bodyPr wrap="none">
                <a:spAutoFit/>
              </a:bodyPr>
              <a:lstStyle/>
              <a:p>
                <a:pPr eaLnBrk="1" fontAlgn="auto" hangingPunct="1">
                  <a:spcBef>
                    <a:spcPts val="0"/>
                  </a:spcBef>
                  <a:spcAft>
                    <a:spcPts val="0"/>
                  </a:spcAft>
                  <a:defRPr/>
                </a:pPr>
                <a:r>
                  <a:rPr lang="zh-CN" altLang="en-US" sz="20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rPr>
                  <a:t>中期</a:t>
                </a:r>
                <a:endParaRPr lang="en-US" altLang="zh-CN" sz="20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14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rPr>
                  <a:t>Middle stage</a:t>
                </a:r>
              </a:p>
            </p:txBody>
          </p:sp>
        </p:grpSp>
        <p:cxnSp>
          <p:nvCxnSpPr>
            <p:cNvPr id="303" name="直接连接符 302"/>
            <p:cNvCxnSpPr/>
            <p:nvPr/>
          </p:nvCxnSpPr>
          <p:spPr>
            <a:xfrm flipH="1" flipV="1">
              <a:off x="7029860" y="5802017"/>
              <a:ext cx="474704" cy="298752"/>
            </a:xfrm>
            <a:prstGeom prst="line">
              <a:avLst/>
            </a:prstGeom>
            <a:ln w="15875">
              <a:solidFill>
                <a:srgbClr val="04B3EA"/>
              </a:solidFill>
              <a:prstDash val="sysDot"/>
              <a:tailEnd type="none" w="sm" len="sm"/>
            </a:ln>
          </p:spPr>
          <p:style>
            <a:lnRef idx="1">
              <a:schemeClr val="accent1"/>
            </a:lnRef>
            <a:fillRef idx="0">
              <a:schemeClr val="accent1"/>
            </a:fillRef>
            <a:effectRef idx="0">
              <a:schemeClr val="accent1"/>
            </a:effectRef>
            <a:fontRef idx="minor">
              <a:schemeClr val="tx1"/>
            </a:fontRef>
          </p:style>
        </p:cxnSp>
      </p:grpSp>
      <p:grpSp>
        <p:nvGrpSpPr>
          <p:cNvPr id="306" name="组合 305"/>
          <p:cNvGrpSpPr/>
          <p:nvPr/>
        </p:nvGrpSpPr>
        <p:grpSpPr bwMode="auto">
          <a:xfrm>
            <a:off x="292100" y="3421063"/>
            <a:ext cx="3365500" cy="615950"/>
            <a:chOff x="7348552" y="3438625"/>
            <a:chExt cx="2887648" cy="614760"/>
          </a:xfrm>
        </p:grpSpPr>
        <p:cxnSp>
          <p:nvCxnSpPr>
            <p:cNvPr id="307" name="直接连接符 306"/>
            <p:cNvCxnSpPr/>
            <p:nvPr/>
          </p:nvCxnSpPr>
          <p:spPr>
            <a:xfrm>
              <a:off x="8242088" y="3612913"/>
              <a:ext cx="1994112" cy="0"/>
            </a:xfrm>
            <a:prstGeom prst="line">
              <a:avLst/>
            </a:prstGeom>
            <a:ln w="15875">
              <a:solidFill>
                <a:srgbClr val="04B3EA"/>
              </a:solidFill>
              <a:prstDash val="sysDot"/>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08" name="文本框 307"/>
            <p:cNvSpPr txBox="1"/>
            <p:nvPr/>
          </p:nvSpPr>
          <p:spPr>
            <a:xfrm>
              <a:off x="7348552" y="3438625"/>
              <a:ext cx="1142958" cy="614760"/>
            </a:xfrm>
            <a:prstGeom prst="rect">
              <a:avLst/>
            </a:prstGeom>
            <a:noFill/>
          </p:spPr>
          <p:txBody>
            <a:bodyPr wrap="none">
              <a:spAutoFit/>
            </a:bodyPr>
            <a:lstStyle/>
            <a:p>
              <a:pPr eaLnBrk="1" fontAlgn="auto" hangingPunct="1">
                <a:spcBef>
                  <a:spcPts val="0"/>
                </a:spcBef>
                <a:spcAft>
                  <a:spcPts val="0"/>
                </a:spcAft>
                <a:defRPr/>
              </a:pPr>
              <a:r>
                <a:rPr lang="zh-CN" altLang="en-US" sz="20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rPr>
                <a:t>全周期</a:t>
              </a:r>
              <a:endParaRPr lang="en-US" altLang="zh-CN" sz="20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1400" b="1" dirty="0">
                  <a:gradFill flip="none" rotWithShape="1">
                    <a:gsLst>
                      <a:gs pos="100000">
                        <a:srgbClr val="1D78FA">
                          <a:lumMod val="75000"/>
                        </a:srgbClr>
                      </a:gs>
                      <a:gs pos="0">
                        <a:srgbClr val="4AD2FC"/>
                      </a:gs>
                    </a:gsLst>
                    <a:lin ang="5400000" scaled="0"/>
                    <a:tileRect/>
                  </a:gradFill>
                  <a:latin typeface="思源宋体 CN" panose="02020400000000000000" charset="-122"/>
                  <a:ea typeface="思源宋体 CN" panose="02020400000000000000" charset="-122"/>
                  <a:cs typeface="+mn-cs"/>
                </a:rPr>
                <a:t>Full Lifecycle</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5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fade">
                                      <p:cBhvr>
                                        <p:cTn id="11" dur="250"/>
                                        <p:tgtEl>
                                          <p:spTgt spid="1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fade">
                                      <p:cBhvr>
                                        <p:cTn id="15" dur="250"/>
                                        <p:tgtEl>
                                          <p:spTgt spid="14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5"/>
                                        </p:tgtEl>
                                        <p:attrNameLst>
                                          <p:attrName>style.visibility</p:attrName>
                                        </p:attrNameLst>
                                      </p:cBhvr>
                                      <p:to>
                                        <p:strVal val="visible"/>
                                      </p:to>
                                    </p:set>
                                    <p:animEffect transition="in" filter="fade">
                                      <p:cBhvr>
                                        <p:cTn id="19" dur="250"/>
                                        <p:tgtEl>
                                          <p:spTgt spid="12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6"/>
                                        </p:tgtEl>
                                        <p:attrNameLst>
                                          <p:attrName>style.visibility</p:attrName>
                                        </p:attrNameLst>
                                      </p:cBhvr>
                                      <p:to>
                                        <p:strVal val="visible"/>
                                      </p:to>
                                    </p:set>
                                    <p:animEffect transition="in" filter="fade">
                                      <p:cBhvr>
                                        <p:cTn id="23" dur="250"/>
                                        <p:tgtEl>
                                          <p:spTgt spid="14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250"/>
                                        <p:tgtEl>
                                          <p:spTgt spid="8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70"/>
                                        </p:tgtEl>
                                        <p:attrNameLst>
                                          <p:attrName>style.visibility</p:attrName>
                                        </p:attrNameLst>
                                      </p:cBhvr>
                                      <p:to>
                                        <p:strVal val="visible"/>
                                      </p:to>
                                    </p:set>
                                    <p:animEffect transition="in" filter="fade">
                                      <p:cBhvr>
                                        <p:cTn id="31" dur="250"/>
                                        <p:tgtEl>
                                          <p:spTgt spid="17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250"/>
                                        <p:tgtEl>
                                          <p:spTgt spid="10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77"/>
                                        </p:tgtEl>
                                        <p:attrNameLst>
                                          <p:attrName>style.visibility</p:attrName>
                                        </p:attrNameLst>
                                      </p:cBhvr>
                                      <p:to>
                                        <p:strVal val="visible"/>
                                      </p:to>
                                    </p:set>
                                    <p:animEffect transition="in" filter="fade">
                                      <p:cBhvr>
                                        <p:cTn id="39" dur="250"/>
                                        <p:tgtEl>
                                          <p:spTgt spid="17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87"/>
                                        </p:tgtEl>
                                        <p:attrNameLst>
                                          <p:attrName>style.visibility</p:attrName>
                                        </p:attrNameLst>
                                      </p:cBhvr>
                                      <p:to>
                                        <p:strVal val="visible"/>
                                      </p:to>
                                    </p:set>
                                    <p:animEffect transition="in" filter="fade">
                                      <p:cBhvr>
                                        <p:cTn id="43" dur="250"/>
                                        <p:tgtEl>
                                          <p:spTgt spid="187"/>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par>
                                <p:cTn id="48" presetID="22" presetClass="entr" presetSubtype="8" fill="hold" nodeType="withEffect">
                                  <p:stCondLst>
                                    <p:cond delay="0"/>
                                  </p:stCondLst>
                                  <p:childTnLst>
                                    <p:set>
                                      <p:cBhvr>
                                        <p:cTn id="49" dur="1" fill="hold">
                                          <p:stCondLst>
                                            <p:cond delay="0"/>
                                          </p:stCondLst>
                                        </p:cTn>
                                        <p:tgtEl>
                                          <p:spTgt spid="299"/>
                                        </p:tgtEl>
                                        <p:attrNameLst>
                                          <p:attrName>style.visibility</p:attrName>
                                        </p:attrNameLst>
                                      </p:cBhvr>
                                      <p:to>
                                        <p:strVal val="visible"/>
                                      </p:to>
                                    </p:set>
                                    <p:animEffect transition="in" filter="wipe(left)">
                                      <p:cBhvr>
                                        <p:cTn id="50" dur="500"/>
                                        <p:tgtEl>
                                          <p:spTgt spid="29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292"/>
                                        </p:tgtEl>
                                        <p:attrNameLst>
                                          <p:attrName>style.visibility</p:attrName>
                                        </p:attrNameLst>
                                      </p:cBhvr>
                                      <p:to>
                                        <p:strVal val="visible"/>
                                      </p:to>
                                    </p:set>
                                    <p:animEffect transition="in" filter="wipe(right)">
                                      <p:cBhvr>
                                        <p:cTn id="55" dur="500"/>
                                        <p:tgtEl>
                                          <p:spTgt spid="292"/>
                                        </p:tgtEl>
                                      </p:cBhvr>
                                    </p:animEffect>
                                  </p:childTnLst>
                                </p:cTn>
                              </p:par>
                              <p:par>
                                <p:cTn id="56" presetID="22" presetClass="entr" presetSubtype="8" fill="hold" nodeType="withEffect">
                                  <p:stCondLst>
                                    <p:cond delay="0"/>
                                  </p:stCondLst>
                                  <p:childTnLst>
                                    <p:set>
                                      <p:cBhvr>
                                        <p:cTn id="57" dur="1" fill="hold">
                                          <p:stCondLst>
                                            <p:cond delay="0"/>
                                          </p:stCondLst>
                                        </p:cTn>
                                        <p:tgtEl>
                                          <p:spTgt spid="305"/>
                                        </p:tgtEl>
                                        <p:attrNameLst>
                                          <p:attrName>style.visibility</p:attrName>
                                        </p:attrNameLst>
                                      </p:cBhvr>
                                      <p:to>
                                        <p:strVal val="visible"/>
                                      </p:to>
                                    </p:set>
                                    <p:animEffect transition="in" filter="wipe(left)">
                                      <p:cBhvr>
                                        <p:cTn id="58" dur="500"/>
                                        <p:tgtEl>
                                          <p:spTgt spid="30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293"/>
                                        </p:tgtEl>
                                        <p:attrNameLst>
                                          <p:attrName>style.visibility</p:attrName>
                                        </p:attrNameLst>
                                      </p:cBhvr>
                                      <p:to>
                                        <p:strVal val="visible"/>
                                      </p:to>
                                    </p:set>
                                    <p:animEffect transition="in" filter="wipe(down)">
                                      <p:cBhvr>
                                        <p:cTn id="63" dur="500"/>
                                        <p:tgtEl>
                                          <p:spTgt spid="293"/>
                                        </p:tgtEl>
                                      </p:cBhvr>
                                    </p:animEffect>
                                  </p:childTnLst>
                                </p:cTn>
                              </p:par>
                              <p:par>
                                <p:cTn id="64" presetID="22" presetClass="entr" presetSubtype="2" fill="hold" nodeType="withEffect">
                                  <p:stCondLst>
                                    <p:cond delay="0"/>
                                  </p:stCondLst>
                                  <p:childTnLst>
                                    <p:set>
                                      <p:cBhvr>
                                        <p:cTn id="65" dur="1" fill="hold">
                                          <p:stCondLst>
                                            <p:cond delay="0"/>
                                          </p:stCondLst>
                                        </p:cTn>
                                        <p:tgtEl>
                                          <p:spTgt spid="306"/>
                                        </p:tgtEl>
                                        <p:attrNameLst>
                                          <p:attrName>style.visibility</p:attrName>
                                        </p:attrNameLst>
                                      </p:cBhvr>
                                      <p:to>
                                        <p:strVal val="visible"/>
                                      </p:to>
                                    </p:set>
                                    <p:animEffect transition="in" filter="wipe(right)">
                                      <p:cBhvr>
                                        <p:cTn id="66"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81463" y="406400"/>
            <a:ext cx="9342437" cy="9342438"/>
          </a:xfrm>
          <a:prstGeom prst="ellipse">
            <a:avLst/>
          </a:prstGeom>
          <a:gradFill flip="none" rotWithShape="1">
            <a:gsLst>
              <a:gs pos="0">
                <a:schemeClr val="accent2"/>
              </a:gs>
              <a:gs pos="67000">
                <a:schemeClr val="accent1"/>
              </a:gs>
            </a:gsLst>
            <a:lin ang="2700000" scaled="1"/>
            <a:tileRect/>
          </a:gradFill>
          <a:ln>
            <a:noFill/>
          </a:ln>
          <a:effectLst>
            <a:outerShdw blurRad="647700" dist="5334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en-US">
              <a:solidFill>
                <a:prstClr val="white"/>
              </a:solidFill>
              <a:latin typeface="Roboto" panose="02000000000000000000" charset="0"/>
              <a:ea typeface="思源黑体" panose="020F0502020204030204" charset="-122"/>
            </a:endParaRPr>
          </a:p>
        </p:txBody>
      </p:sp>
      <p:pic>
        <p:nvPicPr>
          <p:cNvPr id="28674"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625" y="425450"/>
            <a:ext cx="9253538" cy="617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8" name="文本框 13"/>
          <p:cNvSpPr txBox="1">
            <a:spLocks noChangeArrowheads="1"/>
          </p:cNvSpPr>
          <p:nvPr/>
        </p:nvSpPr>
        <p:spPr bwMode="auto">
          <a:xfrm>
            <a:off x="5424488" y="2035128"/>
            <a:ext cx="624405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科创十二条</a:t>
            </a:r>
            <a:endParaRPr lang="en-US" altLang="zh-CN" b="1" dirty="0">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en-US" altLang="zh-CN" sz="1600" b="1" dirty="0">
                <a:solidFill>
                  <a:schemeClr val="bg1"/>
                </a:solidFill>
                <a:latin typeface="微软雅黑" panose="020B0503020204020204" pitchFamily="34" charset="-122"/>
                <a:ea typeface="微软雅黑" panose="020B0503020204020204" pitchFamily="34" charset="-122"/>
              </a:rPr>
              <a:t>Measures of Beijing’s Xicheng District to Promote Scientific and Technological Innovation and the High-Quality Development of the Xicheng Park of </a:t>
            </a:r>
            <a:r>
              <a:rPr lang="en-US" altLang="zh-CN" sz="1600" b="1" dirty="0" err="1">
                <a:solidFill>
                  <a:schemeClr val="bg1"/>
                </a:solidFill>
                <a:latin typeface="微软雅黑" panose="020B0503020204020204" pitchFamily="34" charset="-122"/>
                <a:ea typeface="微软雅黑" panose="020B0503020204020204" pitchFamily="34" charset="-122"/>
              </a:rPr>
              <a:t>Zhongguancun</a:t>
            </a:r>
            <a:r>
              <a:rPr lang="en-US" altLang="zh-CN" sz="1600" b="1" dirty="0">
                <a:solidFill>
                  <a:schemeClr val="bg1"/>
                </a:solidFill>
                <a:latin typeface="微软雅黑" panose="020B0503020204020204" pitchFamily="34" charset="-122"/>
                <a:ea typeface="微软雅黑" panose="020B0503020204020204" pitchFamily="34" charset="-122"/>
              </a:rPr>
              <a:t> Science Park</a:t>
            </a:r>
            <a:endParaRPr lang="zh-CN" altLang="zh-CN" sz="1600" b="1" dirty="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84905" y="265625"/>
            <a:ext cx="4174396" cy="1138773"/>
          </a:xfrm>
          <a:prstGeom prst="rect">
            <a:avLst/>
          </a:prstGeom>
          <a:noFill/>
        </p:spPr>
        <p:txBody>
          <a:bodyPr>
            <a:spAutoFit/>
          </a:bodyPr>
          <a:lstStyle/>
          <a:p>
            <a:pP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优化升级产业政策</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20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Optimize and upgrade industrial policies</a:t>
            </a:r>
          </a:p>
        </p:txBody>
      </p:sp>
      <p:sp>
        <p:nvSpPr>
          <p:cNvPr id="12" name="文本框 13"/>
          <p:cNvSpPr txBox="1">
            <a:spLocks noChangeArrowheads="1"/>
          </p:cNvSpPr>
          <p:nvPr/>
        </p:nvSpPr>
        <p:spPr bwMode="auto">
          <a:xfrm>
            <a:off x="704012" y="1771640"/>
            <a:ext cx="2607155" cy="341632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charset="-122"/>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charset="-122"/>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charset="-122"/>
              </a:defRPr>
            </a:lvl9pPr>
          </a:lstStyle>
          <a:p>
            <a:pPr eaLnBrk="1" hangingPunct="1">
              <a:lnSpc>
                <a:spcPct val="100000"/>
              </a:lnSpc>
              <a:spcBef>
                <a:spcPct val="0"/>
              </a:spcBef>
              <a:buFontTx/>
              <a:buNone/>
              <a:defRPr/>
            </a:pPr>
            <a:r>
              <a:rPr lang="zh-CN" altLang="en-US" sz="32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科创十条</a:t>
            </a:r>
            <a:endParaRPr lang="en-US" altLang="zh-CN" sz="32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eaLnBrk="1" hangingPunct="1">
              <a:lnSpc>
                <a:spcPct val="100000"/>
              </a:lnSpc>
              <a:spcBef>
                <a:spcPct val="0"/>
              </a:spcBef>
              <a:buFontTx/>
              <a:buNone/>
              <a:defRPr/>
            </a:pPr>
            <a:endParaRPr lang="en-US" altLang="zh-CN" sz="36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endParaRPr>
          </a:p>
          <a:p>
            <a:pPr algn="ctr" eaLnBrk="1" hangingPunct="1">
              <a:lnSpc>
                <a:spcPct val="100000"/>
              </a:lnSpc>
              <a:spcBef>
                <a:spcPct val="0"/>
              </a:spcBef>
              <a:buFontTx/>
              <a:buNone/>
              <a:defRPr/>
            </a:pPr>
            <a:endParaRPr lang="en-US" altLang="zh-CN" sz="36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endParaRPr>
          </a:p>
          <a:p>
            <a:pPr algn="ctr" eaLnBrk="1" hangingPunct="1">
              <a:lnSpc>
                <a:spcPct val="100000"/>
              </a:lnSpc>
              <a:spcBef>
                <a:spcPct val="0"/>
              </a:spcBef>
              <a:buFontTx/>
              <a:buNone/>
              <a:defRPr/>
            </a:pPr>
            <a:endParaRPr lang="en-US" altLang="zh-CN" sz="36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endParaRPr>
          </a:p>
          <a:p>
            <a:pPr algn="ctr" eaLnBrk="1" hangingPunct="1">
              <a:lnSpc>
                <a:spcPct val="100000"/>
              </a:lnSpc>
              <a:spcBef>
                <a:spcPct val="0"/>
              </a:spcBef>
              <a:buFontTx/>
              <a:buNone/>
              <a:defRPr/>
            </a:pPr>
            <a:endParaRPr lang="en-US" altLang="zh-CN" sz="36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endParaRPr>
          </a:p>
          <a:p>
            <a:pPr algn="ctr" eaLnBrk="1" hangingPunct="1">
              <a:lnSpc>
                <a:spcPct val="100000"/>
              </a:lnSpc>
              <a:spcBef>
                <a:spcPct val="0"/>
              </a:spcBef>
              <a:buFontTx/>
              <a:buNone/>
              <a:defRPr/>
            </a:pPr>
            <a:endParaRPr lang="en-US" altLang="zh-CN" sz="36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endParaRPr>
          </a:p>
        </p:txBody>
      </p:sp>
      <p:sp>
        <p:nvSpPr>
          <p:cNvPr id="28678" name="文本框 13"/>
          <p:cNvSpPr txBox="1">
            <a:spLocks noChangeArrowheads="1"/>
          </p:cNvSpPr>
          <p:nvPr/>
        </p:nvSpPr>
        <p:spPr bwMode="auto">
          <a:xfrm>
            <a:off x="5424488" y="3570288"/>
            <a:ext cx="6111311"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nSpc>
                <a:spcPct val="100000"/>
              </a:lnSpc>
              <a:spcBef>
                <a:spcPct val="0"/>
              </a:spcBef>
              <a:buFontTx/>
              <a:buNone/>
            </a:pP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科技创新类，主要围绕企业科技创新行为开展支持；</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lang="en-US" altLang="zh-CN" sz="1600" dirty="0">
                <a:solidFill>
                  <a:schemeClr val="bg1"/>
                </a:solidFill>
                <a:latin typeface="微软雅黑" panose="020B0503020204020204" pitchFamily="34" charset="-122"/>
                <a:ea typeface="微软雅黑" panose="020B0503020204020204" pitchFamily="34" charset="-122"/>
              </a:rPr>
              <a:t>1.Technological Innovation: Focus on facilitating enterprises’ technological innovation. </a:t>
            </a:r>
          </a:p>
          <a:p>
            <a:pPr>
              <a:lnSpc>
                <a:spcPct val="100000"/>
              </a:lnSpc>
              <a:spcBef>
                <a:spcPct val="0"/>
              </a:spcBef>
              <a:buFontTx/>
              <a:buNone/>
            </a:pP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发展要素类，主要围绕科技金融、孵化培育、空间载体、人才等方面开展支持；</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lang="en-US" altLang="zh-CN" sz="1600" dirty="0">
                <a:solidFill>
                  <a:schemeClr val="bg1"/>
                </a:solidFill>
                <a:latin typeface="微软雅黑" panose="020B0503020204020204" pitchFamily="34" charset="-122"/>
                <a:ea typeface="微软雅黑" panose="020B0503020204020204" pitchFamily="34" charset="-122"/>
              </a:rPr>
              <a:t>2.Development Factors: Provide support for science, technology, finance, incubation, infrastructure, and talent cultivation.</a:t>
            </a:r>
          </a:p>
          <a:p>
            <a:pPr>
              <a:lnSpc>
                <a:spcPct val="100000"/>
              </a:lnSpc>
              <a:spcBef>
                <a:spcPct val="0"/>
              </a:spcBef>
              <a:buFontTx/>
              <a:buNone/>
            </a:pPr>
            <a:r>
              <a:rPr lang="en-US" altLang="zh-CN" sz="1600" dirty="0">
                <a:solidFill>
                  <a:schemeClr val="bg1"/>
                </a:solidFill>
                <a:latin typeface="微软雅黑" panose="020B0503020204020204" pitchFamily="34" charset="-122"/>
                <a:ea typeface="微软雅黑" panose="020B0503020204020204" pitchFamily="34" charset="-122"/>
              </a:rPr>
              <a:t>3.</a:t>
            </a:r>
            <a:r>
              <a:rPr lang="zh-CN" altLang="en-US" sz="1600" dirty="0">
                <a:solidFill>
                  <a:schemeClr val="bg1"/>
                </a:solidFill>
                <a:latin typeface="微软雅黑" panose="020B0503020204020204" pitchFamily="34" charset="-122"/>
                <a:ea typeface="微软雅黑" panose="020B0503020204020204" pitchFamily="34" charset="-122"/>
              </a:rPr>
              <a:t>行业支持类，主要支持科技服务业和金融科技产业。</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lang="en-US" altLang="zh-CN" sz="1600" dirty="0">
                <a:solidFill>
                  <a:schemeClr val="bg1"/>
                </a:solidFill>
                <a:latin typeface="微软雅黑" panose="020B0503020204020204" pitchFamily="34" charset="-122"/>
                <a:ea typeface="微软雅黑" panose="020B0503020204020204" pitchFamily="34" charset="-122"/>
              </a:rPr>
              <a:t>3. Industry Support: Focus on supporting the science and technology service sector and the fin-tech industry.</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任意形状 90"/>
          <p:cNvSpPr/>
          <p:nvPr/>
        </p:nvSpPr>
        <p:spPr>
          <a:xfrm rot="5400000">
            <a:off x="2178835" y="2593347"/>
            <a:ext cx="1501792" cy="2303462"/>
          </a:xfrm>
          <a:custGeom>
            <a:avLst/>
            <a:gdLst>
              <a:gd name="connsiteX0" fmla="*/ 1281261 w 2562522"/>
              <a:gd name="connsiteY0" fmla="*/ 0 h 1957725"/>
              <a:gd name="connsiteX1" fmla="*/ 2354411 w 2562522"/>
              <a:gd name="connsiteY1" fmla="*/ 645069 h 1957725"/>
              <a:gd name="connsiteX2" fmla="*/ 1953229 w 2562522"/>
              <a:gd name="connsiteY2" fmla="*/ 645069 h 1957725"/>
              <a:gd name="connsiteX3" fmla="*/ 1970854 w 2562522"/>
              <a:gd name="connsiteY3" fmla="*/ 780019 h 1957725"/>
              <a:gd name="connsiteX4" fmla="*/ 2562522 w 2562522"/>
              <a:gd name="connsiteY4" fmla="*/ 1957725 h 1957725"/>
              <a:gd name="connsiteX5" fmla="*/ 0 w 2562522"/>
              <a:gd name="connsiteY5" fmla="*/ 1957725 h 1957725"/>
              <a:gd name="connsiteX6" fmla="*/ 615712 w 2562522"/>
              <a:gd name="connsiteY6" fmla="*/ 716126 h 1957725"/>
              <a:gd name="connsiteX7" fmla="*/ 625826 w 2562522"/>
              <a:gd name="connsiteY7" fmla="*/ 645069 h 1957725"/>
              <a:gd name="connsiteX8" fmla="*/ 208111 w 2562522"/>
              <a:gd name="connsiteY8" fmla="*/ 645069 h 1957725"/>
              <a:gd name="connsiteX0-1" fmla="*/ 1281261 w 3449669"/>
              <a:gd name="connsiteY0-2" fmla="*/ 0 h 1985373"/>
              <a:gd name="connsiteX1-3" fmla="*/ 2354411 w 3449669"/>
              <a:gd name="connsiteY1-4" fmla="*/ 645069 h 1985373"/>
              <a:gd name="connsiteX2-5" fmla="*/ 1953229 w 3449669"/>
              <a:gd name="connsiteY2-6" fmla="*/ 645069 h 1985373"/>
              <a:gd name="connsiteX3-7" fmla="*/ 1970854 w 3449669"/>
              <a:gd name="connsiteY3-8" fmla="*/ 780019 h 1985373"/>
              <a:gd name="connsiteX4-9" fmla="*/ 3449669 w 3449669"/>
              <a:gd name="connsiteY4-10" fmla="*/ 1985373 h 1985373"/>
              <a:gd name="connsiteX5-11" fmla="*/ 0 w 3449669"/>
              <a:gd name="connsiteY5-12" fmla="*/ 1957725 h 1985373"/>
              <a:gd name="connsiteX6-13" fmla="*/ 615712 w 3449669"/>
              <a:gd name="connsiteY6-14" fmla="*/ 716126 h 1985373"/>
              <a:gd name="connsiteX7-15" fmla="*/ 625826 w 3449669"/>
              <a:gd name="connsiteY7-16" fmla="*/ 645069 h 1985373"/>
              <a:gd name="connsiteX8-17" fmla="*/ 208111 w 3449669"/>
              <a:gd name="connsiteY8-18" fmla="*/ 645069 h 1985373"/>
              <a:gd name="connsiteX9" fmla="*/ 1281261 w 3449669"/>
              <a:gd name="connsiteY9" fmla="*/ 0 h 1985373"/>
              <a:gd name="connsiteX0-19" fmla="*/ 1281261 w 3449669"/>
              <a:gd name="connsiteY0-20" fmla="*/ 0 h 1985373"/>
              <a:gd name="connsiteX1-21" fmla="*/ 2354411 w 3449669"/>
              <a:gd name="connsiteY1-22" fmla="*/ 645069 h 1985373"/>
              <a:gd name="connsiteX2-23" fmla="*/ 1953229 w 3449669"/>
              <a:gd name="connsiteY2-24" fmla="*/ 645069 h 1985373"/>
              <a:gd name="connsiteX3-25" fmla="*/ 1970854 w 3449669"/>
              <a:gd name="connsiteY3-26" fmla="*/ 780019 h 1985373"/>
              <a:gd name="connsiteX4-27" fmla="*/ 3449669 w 3449669"/>
              <a:gd name="connsiteY4-28" fmla="*/ 1985373 h 1985373"/>
              <a:gd name="connsiteX5-29" fmla="*/ 0 w 3449669"/>
              <a:gd name="connsiteY5-30" fmla="*/ 1957725 h 1985373"/>
              <a:gd name="connsiteX6-31" fmla="*/ 615712 w 3449669"/>
              <a:gd name="connsiteY6-32" fmla="*/ 716126 h 1985373"/>
              <a:gd name="connsiteX7-33" fmla="*/ 625826 w 3449669"/>
              <a:gd name="connsiteY7-34" fmla="*/ 645069 h 1985373"/>
              <a:gd name="connsiteX8-35" fmla="*/ 208111 w 3449669"/>
              <a:gd name="connsiteY8-36" fmla="*/ 645069 h 1985373"/>
              <a:gd name="connsiteX9-37" fmla="*/ 1281261 w 3449669"/>
              <a:gd name="connsiteY9-38" fmla="*/ 0 h 1985373"/>
              <a:gd name="connsiteX0-39" fmla="*/ 2219102 w 4387510"/>
              <a:gd name="connsiteY0-40" fmla="*/ 0 h 1985373"/>
              <a:gd name="connsiteX1-41" fmla="*/ 3292252 w 4387510"/>
              <a:gd name="connsiteY1-42" fmla="*/ 645069 h 1985373"/>
              <a:gd name="connsiteX2-43" fmla="*/ 2891070 w 4387510"/>
              <a:gd name="connsiteY2-44" fmla="*/ 645069 h 1985373"/>
              <a:gd name="connsiteX3-45" fmla="*/ 2908695 w 4387510"/>
              <a:gd name="connsiteY3-46" fmla="*/ 780019 h 1985373"/>
              <a:gd name="connsiteX4-47" fmla="*/ 4387510 w 4387510"/>
              <a:gd name="connsiteY4-48" fmla="*/ 1985373 h 1985373"/>
              <a:gd name="connsiteX5-49" fmla="*/ 0 w 4387510"/>
              <a:gd name="connsiteY5-50" fmla="*/ 1985373 h 1985373"/>
              <a:gd name="connsiteX6-51" fmla="*/ 1553553 w 4387510"/>
              <a:gd name="connsiteY6-52" fmla="*/ 716126 h 1985373"/>
              <a:gd name="connsiteX7-53" fmla="*/ 1563667 w 4387510"/>
              <a:gd name="connsiteY7-54" fmla="*/ 645069 h 1985373"/>
              <a:gd name="connsiteX8-55" fmla="*/ 1145952 w 4387510"/>
              <a:gd name="connsiteY8-56" fmla="*/ 645069 h 1985373"/>
              <a:gd name="connsiteX9-57" fmla="*/ 2219102 w 4387510"/>
              <a:gd name="connsiteY9-58" fmla="*/ 0 h 1985373"/>
              <a:gd name="connsiteX0-59" fmla="*/ 2219102 w 4387510"/>
              <a:gd name="connsiteY0-60" fmla="*/ 0 h 1985373"/>
              <a:gd name="connsiteX1-61" fmla="*/ 3292252 w 4387510"/>
              <a:gd name="connsiteY1-62" fmla="*/ 645069 h 1985373"/>
              <a:gd name="connsiteX2-63" fmla="*/ 2891070 w 4387510"/>
              <a:gd name="connsiteY2-64" fmla="*/ 645069 h 1985373"/>
              <a:gd name="connsiteX3-65" fmla="*/ 2908695 w 4387510"/>
              <a:gd name="connsiteY3-66" fmla="*/ 780019 h 1985373"/>
              <a:gd name="connsiteX4-67" fmla="*/ 4387510 w 4387510"/>
              <a:gd name="connsiteY4-68" fmla="*/ 1985373 h 1985373"/>
              <a:gd name="connsiteX5-69" fmla="*/ 0 w 4387510"/>
              <a:gd name="connsiteY5-70" fmla="*/ 1985373 h 1985373"/>
              <a:gd name="connsiteX6-71" fmla="*/ 1553553 w 4387510"/>
              <a:gd name="connsiteY6-72" fmla="*/ 716126 h 1985373"/>
              <a:gd name="connsiteX7-73" fmla="*/ 1563667 w 4387510"/>
              <a:gd name="connsiteY7-74" fmla="*/ 645069 h 1985373"/>
              <a:gd name="connsiteX8-75" fmla="*/ 1145952 w 4387510"/>
              <a:gd name="connsiteY8-76" fmla="*/ 645069 h 1985373"/>
              <a:gd name="connsiteX9-77" fmla="*/ 2219102 w 4387510"/>
              <a:gd name="connsiteY9-78" fmla="*/ 0 h 19853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4387510" h="1985373">
                <a:moveTo>
                  <a:pt x="2219102" y="0"/>
                </a:moveTo>
                <a:lnTo>
                  <a:pt x="3292252" y="645069"/>
                </a:lnTo>
                <a:lnTo>
                  <a:pt x="2891070" y="645069"/>
                </a:lnTo>
                <a:lnTo>
                  <a:pt x="2908695" y="780019"/>
                </a:lnTo>
                <a:cubicBezTo>
                  <a:pt x="2955652" y="1107209"/>
                  <a:pt x="3314486" y="1725469"/>
                  <a:pt x="4387510" y="1985373"/>
                </a:cubicBezTo>
                <a:lnTo>
                  <a:pt x="0" y="1985373"/>
                </a:lnTo>
                <a:cubicBezTo>
                  <a:pt x="1252318" y="1666656"/>
                  <a:pt x="1486560" y="1055698"/>
                  <a:pt x="1553553" y="716126"/>
                </a:cubicBezTo>
                <a:lnTo>
                  <a:pt x="1563667" y="645069"/>
                </a:lnTo>
                <a:lnTo>
                  <a:pt x="1145952" y="645069"/>
                </a:lnTo>
                <a:lnTo>
                  <a:pt x="2219102" y="0"/>
                </a:lnTo>
                <a:close/>
              </a:path>
            </a:pathLst>
          </a:custGeom>
          <a:gradFill>
            <a:gsLst>
              <a:gs pos="100000">
                <a:srgbClr val="4AD2FC">
                  <a:alpha val="0"/>
                </a:srgbClr>
              </a:gs>
              <a:gs pos="0">
                <a:schemeClr val="accent2">
                  <a:lumMod val="75000"/>
                  <a:alpha val="7096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16" name="文本框 15"/>
          <p:cNvSpPr txBox="1"/>
          <p:nvPr/>
        </p:nvSpPr>
        <p:spPr>
          <a:xfrm>
            <a:off x="2367735" y="3507503"/>
            <a:ext cx="965329" cy="523220"/>
          </a:xfrm>
          <a:prstGeom prst="rect">
            <a:avLst/>
          </a:prstGeom>
          <a:noFill/>
        </p:spPr>
        <p:txBody>
          <a:bodyPr wrap="none">
            <a:spAutoFit/>
          </a:bodyPr>
          <a:lstStyle/>
          <a:p>
            <a:pPr algn="ctr">
              <a:defRPr/>
            </a:pPr>
            <a:r>
              <a:rPr lang="zh-CN" altLang="en-US" sz="14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mn-cs"/>
              </a:rPr>
              <a:t>优化升级</a:t>
            </a:r>
            <a:endParaRPr lang="en-US" altLang="zh-CN" sz="14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mn-cs"/>
            </a:endParaRPr>
          </a:p>
          <a:p>
            <a:pPr algn="ctr">
              <a:defRPr/>
            </a:pPr>
            <a:r>
              <a:rPr lang="en-US" altLang="zh-CN" sz="14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mn-cs"/>
              </a:rPr>
              <a:t>Upgrade</a:t>
            </a:r>
            <a:endParaRPr lang="zh-CN" altLang="en-US"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704012" y="2331755"/>
            <a:ext cx="2303463" cy="738664"/>
          </a:xfrm>
          <a:prstGeom prst="rect">
            <a:avLst/>
          </a:prstGeom>
          <a:noFill/>
        </p:spPr>
        <p:txBody>
          <a:bodyPr>
            <a:spAutoFit/>
          </a:bodyPr>
          <a:lstStyle/>
          <a:p>
            <a:pPr eaLnBrk="1" hangingPunct="1">
              <a:defRPr/>
            </a:pPr>
            <a:r>
              <a:rPr lang="en-US" altLang="zh-CN" sz="14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rPr>
              <a:t>Ten Measures on </a:t>
            </a:r>
          </a:p>
          <a:p>
            <a:pPr eaLnBrk="1" hangingPunct="1">
              <a:defRPr/>
            </a:pPr>
            <a:r>
              <a:rPr lang="en-US" altLang="zh-CN" sz="14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rPr>
              <a:t>Advancing Technological </a:t>
            </a:r>
          </a:p>
          <a:p>
            <a:pPr eaLnBrk="1" hangingPunct="1">
              <a:defRPr/>
            </a:pPr>
            <a:r>
              <a:rPr lang="en-US" altLang="zh-CN" sz="14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rPr>
              <a:t>and Scientific Innovation</a:t>
            </a:r>
          </a:p>
        </p:txBody>
      </p:sp>
      <p:sp>
        <p:nvSpPr>
          <p:cNvPr id="20" name="文本框 19"/>
          <p:cNvSpPr txBox="1"/>
          <p:nvPr/>
        </p:nvSpPr>
        <p:spPr>
          <a:xfrm>
            <a:off x="704012" y="4977966"/>
            <a:ext cx="2886075" cy="1384995"/>
          </a:xfrm>
          <a:prstGeom prst="rect">
            <a:avLst/>
          </a:prstGeom>
          <a:noFill/>
        </p:spPr>
        <p:txBody>
          <a:bodyPr>
            <a:spAutoFit/>
          </a:bodyPr>
          <a:lstStyle/>
          <a:p>
            <a:pPr eaLnBrk="1" hangingPunct="1">
              <a:defRPr/>
            </a:pPr>
            <a:r>
              <a:rPr lang="en-US" altLang="zh-CN" sz="14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rPr>
              <a:t>Several Measures to Support the Construction of Beijing Financial Science and Technology and Professional Service Innovation Demonstration Zone (Xicheng Area) 2.0</a:t>
            </a:r>
            <a:endParaRPr lang="zh-CN" altLang="en-US" sz="1400"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endParaRPr>
          </a:p>
        </p:txBody>
      </p:sp>
      <p:sp>
        <p:nvSpPr>
          <p:cNvPr id="22" name="文本框 21"/>
          <p:cNvSpPr txBox="1"/>
          <p:nvPr/>
        </p:nvSpPr>
        <p:spPr>
          <a:xfrm>
            <a:off x="656201" y="4349236"/>
            <a:ext cx="3393512" cy="584775"/>
          </a:xfrm>
          <a:prstGeom prst="rect">
            <a:avLst/>
          </a:prstGeom>
          <a:noFill/>
        </p:spPr>
        <p:txBody>
          <a:bodyPr>
            <a:spAutoFit/>
          </a:bodyPr>
          <a:lstStyle/>
          <a:p>
            <a:pPr>
              <a:defRPr/>
            </a:pPr>
            <a:r>
              <a:rPr lang="zh-CN" altLang="en-US" b="1" dirty="0">
                <a:gradFill flip="none" rotWithShape="1">
                  <a:gsLst>
                    <a:gs pos="100000">
                      <a:srgbClr val="1D78FA">
                        <a:lumMod val="75000"/>
                      </a:srgbClr>
                    </a:gs>
                    <a:gs pos="0">
                      <a:srgbClr val="1D78FA"/>
                    </a:gs>
                  </a:gsLst>
                  <a:lin ang="5400000" scaled="0"/>
                  <a:tileRect/>
                </a:gradFill>
                <a:ea typeface="思源宋体 CN" panose="02020400000000000000" charset="-122"/>
                <a:cs typeface="+mn-cs"/>
              </a:rPr>
              <a:t> </a:t>
            </a:r>
            <a:r>
              <a:rPr lang="zh-CN" altLang="en-US" sz="32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金科十条</a:t>
            </a:r>
            <a:r>
              <a:rPr lang="en-US" altLang="zh-CN" sz="32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2.0</a:t>
            </a:r>
            <a:endParaRPr lang="zh-CN" altLang="en-US" sz="32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gradFill>
            <a:gsLst>
              <a:gs pos="12000">
                <a:schemeClr val="accent2"/>
              </a:gs>
              <a:gs pos="69000">
                <a:schemeClr val="accent1"/>
              </a:gs>
            </a:gsLst>
            <a:path path="circle">
              <a:fillToRect r="100000" b="10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en-US">
              <a:solidFill>
                <a:prstClr val="white"/>
              </a:solidFill>
              <a:latin typeface="Roboto" panose="02000000000000000000" charset="0"/>
              <a:ea typeface="思源黑体" panose="020F0502020204030204" charset="-122"/>
            </a:endParaRPr>
          </a:p>
        </p:txBody>
      </p:sp>
      <p:grpSp>
        <p:nvGrpSpPr>
          <p:cNvPr id="370" name="组合 369"/>
          <p:cNvGrpSpPr/>
          <p:nvPr/>
        </p:nvGrpSpPr>
        <p:grpSpPr>
          <a:xfrm>
            <a:off x="460926" y="9528"/>
            <a:ext cx="11273057" cy="6508820"/>
            <a:chOff x="1859279" y="330362"/>
            <a:chExt cx="8476352" cy="4894061"/>
          </a:xfrm>
          <a:gradFill>
            <a:gsLst>
              <a:gs pos="1000">
                <a:schemeClr val="accent2">
                  <a:alpha val="28000"/>
                </a:schemeClr>
              </a:gs>
              <a:gs pos="73000">
                <a:schemeClr val="accent2">
                  <a:alpha val="5000"/>
                </a:schemeClr>
              </a:gs>
            </a:gsLst>
            <a:lin ang="16200000" scaled="1"/>
          </a:gradFill>
        </p:grpSpPr>
        <p:sp>
          <p:nvSpPr>
            <p:cNvPr id="371" name="任意多边形: 形状 370"/>
            <p:cNvSpPr/>
            <p:nvPr/>
          </p:nvSpPr>
          <p:spPr>
            <a:xfrm>
              <a:off x="1859279" y="2807250"/>
              <a:ext cx="1508146" cy="1679503"/>
            </a:xfrm>
            <a:custGeom>
              <a:avLst/>
              <a:gdLst>
                <a:gd name="connsiteX0" fmla="*/ 1507697 w 1508146"/>
                <a:gd name="connsiteY0" fmla="*/ 1504265 h 1679503"/>
                <a:gd name="connsiteX1" fmla="*/ 429831 w 1508146"/>
                <a:gd name="connsiteY1" fmla="*/ -183 h 1679503"/>
                <a:gd name="connsiteX2" fmla="*/ -450 w 1508146"/>
                <a:gd name="connsiteY2" fmla="*/ -183 h 1679503"/>
                <a:gd name="connsiteX3" fmla="*/ 1204479 w 1508146"/>
                <a:gd name="connsiteY3" fmla="*/ 1679320 h 1679503"/>
              </a:gdLst>
              <a:ahLst/>
              <a:cxnLst>
                <a:cxn ang="0">
                  <a:pos x="connsiteX0" y="connsiteY0"/>
                </a:cxn>
                <a:cxn ang="0">
                  <a:pos x="connsiteX1" y="connsiteY1"/>
                </a:cxn>
                <a:cxn ang="0">
                  <a:pos x="connsiteX2" y="connsiteY2"/>
                </a:cxn>
                <a:cxn ang="0">
                  <a:pos x="connsiteX3" y="connsiteY3"/>
                </a:cxn>
              </a:cxnLst>
              <a:rect l="l" t="t" r="r" b="b"/>
              <a:pathLst>
                <a:path w="1508146" h="1679503">
                  <a:moveTo>
                    <a:pt x="1507697" y="1504265"/>
                  </a:moveTo>
                  <a:cubicBezTo>
                    <a:pt x="801892" y="1085786"/>
                    <a:pt x="442656" y="543942"/>
                    <a:pt x="429831" y="-183"/>
                  </a:cubicBezTo>
                  <a:lnTo>
                    <a:pt x="-450" y="-183"/>
                  </a:lnTo>
                  <a:cubicBezTo>
                    <a:pt x="12532" y="632453"/>
                    <a:pt x="438800" y="1226695"/>
                    <a:pt x="1204479" y="1679320"/>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2" name="任意多边形: 形状 371"/>
            <p:cNvSpPr/>
            <p:nvPr/>
          </p:nvSpPr>
          <p:spPr>
            <a:xfrm>
              <a:off x="1859515" y="1068346"/>
              <a:ext cx="1508146" cy="1679503"/>
            </a:xfrm>
            <a:custGeom>
              <a:avLst/>
              <a:gdLst>
                <a:gd name="connsiteX0" fmla="*/ 429831 w 1508146"/>
                <a:gd name="connsiteY0" fmla="*/ 1679320 h 1679503"/>
                <a:gd name="connsiteX1" fmla="*/ 1507697 w 1508146"/>
                <a:gd name="connsiteY1" fmla="*/ 174871 h 1679503"/>
                <a:gd name="connsiteX2" fmla="*/ 1204479 w 1508146"/>
                <a:gd name="connsiteY2" fmla="*/ -183 h 1679503"/>
                <a:gd name="connsiteX3" fmla="*/ -450 w 1508146"/>
                <a:gd name="connsiteY3" fmla="*/ 1679320 h 1679503"/>
              </a:gdLst>
              <a:ahLst/>
              <a:cxnLst>
                <a:cxn ang="0">
                  <a:pos x="connsiteX0" y="connsiteY0"/>
                </a:cxn>
                <a:cxn ang="0">
                  <a:pos x="connsiteX1" y="connsiteY1"/>
                </a:cxn>
                <a:cxn ang="0">
                  <a:pos x="connsiteX2" y="connsiteY2"/>
                </a:cxn>
                <a:cxn ang="0">
                  <a:pos x="connsiteX3" y="connsiteY3"/>
                </a:cxn>
              </a:cxnLst>
              <a:rect l="l" t="t" r="r" b="b"/>
              <a:pathLst>
                <a:path w="1508146" h="1679503">
                  <a:moveTo>
                    <a:pt x="429831" y="1679320"/>
                  </a:moveTo>
                  <a:cubicBezTo>
                    <a:pt x="442420" y="1135195"/>
                    <a:pt x="801656" y="593587"/>
                    <a:pt x="1507697" y="174871"/>
                  </a:cubicBezTo>
                  <a:lnTo>
                    <a:pt x="1204479" y="-183"/>
                  </a:lnTo>
                  <a:cubicBezTo>
                    <a:pt x="438800" y="452442"/>
                    <a:pt x="12532" y="1046684"/>
                    <a:pt x="-450" y="1679320"/>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3" name="任意多边形: 形状 372"/>
            <p:cNvSpPr/>
            <p:nvPr/>
          </p:nvSpPr>
          <p:spPr>
            <a:xfrm>
              <a:off x="3136746" y="330676"/>
              <a:ext cx="2909215" cy="870710"/>
            </a:xfrm>
            <a:custGeom>
              <a:avLst/>
              <a:gdLst>
                <a:gd name="connsiteX0" fmla="*/ -450 w 2909215"/>
                <a:gd name="connsiteY0" fmla="*/ 695473 h 870710"/>
                <a:gd name="connsiteX1" fmla="*/ 302691 w 2909215"/>
                <a:gd name="connsiteY1" fmla="*/ 870528 h 870710"/>
                <a:gd name="connsiteX2" fmla="*/ 2908766 w 2909215"/>
                <a:gd name="connsiteY2" fmla="*/ 248040 h 870710"/>
                <a:gd name="connsiteX3" fmla="*/ 2908766 w 2909215"/>
                <a:gd name="connsiteY3" fmla="*/ -183 h 870710"/>
                <a:gd name="connsiteX4" fmla="*/ -450 w 2909215"/>
                <a:gd name="connsiteY4" fmla="*/ 695473 h 87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9215" h="870710">
                  <a:moveTo>
                    <a:pt x="-450" y="695473"/>
                  </a:moveTo>
                  <a:lnTo>
                    <a:pt x="302691" y="870528"/>
                  </a:lnTo>
                  <a:cubicBezTo>
                    <a:pt x="1027850" y="462984"/>
                    <a:pt x="1966459" y="255908"/>
                    <a:pt x="2908766" y="248040"/>
                  </a:cubicBezTo>
                  <a:lnTo>
                    <a:pt x="2908766" y="-183"/>
                  </a:lnTo>
                  <a:cubicBezTo>
                    <a:pt x="1812961" y="7291"/>
                    <a:pt x="783796" y="253390"/>
                    <a:pt x="-450" y="69547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4" name="任意多边形: 形状 373"/>
            <p:cNvSpPr/>
            <p:nvPr/>
          </p:nvSpPr>
          <p:spPr>
            <a:xfrm>
              <a:off x="3136746" y="4353712"/>
              <a:ext cx="2909215" cy="870396"/>
            </a:xfrm>
            <a:custGeom>
              <a:avLst/>
              <a:gdLst>
                <a:gd name="connsiteX0" fmla="*/ 2908766 w 2909215"/>
                <a:gd name="connsiteY0" fmla="*/ 621989 h 870396"/>
                <a:gd name="connsiteX1" fmla="*/ 302926 w 2909215"/>
                <a:gd name="connsiteY1" fmla="*/ -183 h 870396"/>
                <a:gd name="connsiteX2" fmla="*/ -450 w 2909215"/>
                <a:gd name="connsiteY2" fmla="*/ 174557 h 870396"/>
                <a:gd name="connsiteX3" fmla="*/ 2908529 w 2909215"/>
                <a:gd name="connsiteY3" fmla="*/ 870213 h 870396"/>
              </a:gdLst>
              <a:ahLst/>
              <a:cxnLst>
                <a:cxn ang="0">
                  <a:pos x="connsiteX0" y="connsiteY0"/>
                </a:cxn>
                <a:cxn ang="0">
                  <a:pos x="connsiteX1" y="connsiteY1"/>
                </a:cxn>
                <a:cxn ang="0">
                  <a:pos x="connsiteX2" y="connsiteY2"/>
                </a:cxn>
                <a:cxn ang="0">
                  <a:pos x="connsiteX3" y="connsiteY3"/>
                </a:cxn>
              </a:cxnLst>
              <a:rect l="l" t="t" r="r" b="b"/>
              <a:pathLst>
                <a:path w="2909215" h="870396">
                  <a:moveTo>
                    <a:pt x="2908766" y="621989"/>
                  </a:moveTo>
                  <a:cubicBezTo>
                    <a:pt x="1966459" y="615144"/>
                    <a:pt x="1027850" y="407360"/>
                    <a:pt x="302926" y="-183"/>
                  </a:cubicBezTo>
                  <a:lnTo>
                    <a:pt x="-450" y="174557"/>
                  </a:lnTo>
                  <a:cubicBezTo>
                    <a:pt x="783560" y="616639"/>
                    <a:pt x="1812726" y="862739"/>
                    <a:pt x="2908529" y="87021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5" name="任意多边形: 形状 374"/>
            <p:cNvSpPr/>
            <p:nvPr/>
          </p:nvSpPr>
          <p:spPr>
            <a:xfrm>
              <a:off x="6148870" y="4353712"/>
              <a:ext cx="2908978" cy="870711"/>
            </a:xfrm>
            <a:custGeom>
              <a:avLst/>
              <a:gdLst>
                <a:gd name="connsiteX0" fmla="*/ 2605390 w 2908978"/>
                <a:gd name="connsiteY0" fmla="*/ -183 h 870711"/>
                <a:gd name="connsiteX1" fmla="*/ -450 w 2908978"/>
                <a:gd name="connsiteY1" fmla="*/ 621989 h 870711"/>
                <a:gd name="connsiteX2" fmla="*/ -450 w 2908978"/>
                <a:gd name="connsiteY2" fmla="*/ 870528 h 870711"/>
                <a:gd name="connsiteX3" fmla="*/ 2908529 w 2908978"/>
                <a:gd name="connsiteY3" fmla="*/ 174871 h 870711"/>
              </a:gdLst>
              <a:ahLst/>
              <a:cxnLst>
                <a:cxn ang="0">
                  <a:pos x="connsiteX0" y="connsiteY0"/>
                </a:cxn>
                <a:cxn ang="0">
                  <a:pos x="connsiteX1" y="connsiteY1"/>
                </a:cxn>
                <a:cxn ang="0">
                  <a:pos x="connsiteX2" y="connsiteY2"/>
                </a:cxn>
                <a:cxn ang="0">
                  <a:pos x="connsiteX3" y="connsiteY3"/>
                </a:cxn>
              </a:cxnLst>
              <a:rect l="l" t="t" r="r" b="b"/>
              <a:pathLst>
                <a:path w="2908978" h="870711">
                  <a:moveTo>
                    <a:pt x="2605390" y="-183"/>
                  </a:moveTo>
                  <a:cubicBezTo>
                    <a:pt x="1880545" y="407360"/>
                    <a:pt x="942015" y="614751"/>
                    <a:pt x="-450" y="621989"/>
                  </a:cubicBezTo>
                  <a:lnTo>
                    <a:pt x="-450" y="870528"/>
                  </a:lnTo>
                  <a:cubicBezTo>
                    <a:pt x="1095355" y="862660"/>
                    <a:pt x="2124520" y="616954"/>
                    <a:pt x="2908529" y="174871"/>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6" name="任意多边形: 形状 375"/>
            <p:cNvSpPr/>
            <p:nvPr/>
          </p:nvSpPr>
          <p:spPr>
            <a:xfrm>
              <a:off x="8827170" y="2807250"/>
              <a:ext cx="1508146" cy="1679503"/>
            </a:xfrm>
            <a:custGeom>
              <a:avLst/>
              <a:gdLst>
                <a:gd name="connsiteX0" fmla="*/ 1077416 w 1508146"/>
                <a:gd name="connsiteY0" fmla="*/ -183 h 1679503"/>
                <a:gd name="connsiteX1" fmla="*/ -450 w 1508146"/>
                <a:gd name="connsiteY1" fmla="*/ 1504265 h 1679503"/>
                <a:gd name="connsiteX2" fmla="*/ 302769 w 1508146"/>
                <a:gd name="connsiteY2" fmla="*/ 1679320 h 1679503"/>
                <a:gd name="connsiteX3" fmla="*/ 1507697 w 1508146"/>
                <a:gd name="connsiteY3" fmla="*/ -183 h 1679503"/>
              </a:gdLst>
              <a:ahLst/>
              <a:cxnLst>
                <a:cxn ang="0">
                  <a:pos x="connsiteX0" y="connsiteY0"/>
                </a:cxn>
                <a:cxn ang="0">
                  <a:pos x="connsiteX1" y="connsiteY1"/>
                </a:cxn>
                <a:cxn ang="0">
                  <a:pos x="connsiteX2" y="connsiteY2"/>
                </a:cxn>
                <a:cxn ang="0">
                  <a:pos x="connsiteX3" y="connsiteY3"/>
                </a:cxn>
              </a:cxnLst>
              <a:rect l="l" t="t" r="r" b="b"/>
              <a:pathLst>
                <a:path w="1508146" h="1679503">
                  <a:moveTo>
                    <a:pt x="1077416" y="-183"/>
                  </a:moveTo>
                  <a:cubicBezTo>
                    <a:pt x="1064828" y="543942"/>
                    <a:pt x="705592" y="1085550"/>
                    <a:pt x="-450" y="1504265"/>
                  </a:cubicBezTo>
                  <a:lnTo>
                    <a:pt x="302769" y="1679320"/>
                  </a:lnTo>
                  <a:cubicBezTo>
                    <a:pt x="1068447" y="1226695"/>
                    <a:pt x="1494716" y="632453"/>
                    <a:pt x="1507697" y="-18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7" name="任意多边形: 形状 376"/>
            <p:cNvSpPr/>
            <p:nvPr/>
          </p:nvSpPr>
          <p:spPr>
            <a:xfrm>
              <a:off x="6148870" y="330362"/>
              <a:ext cx="2908978" cy="870710"/>
            </a:xfrm>
            <a:custGeom>
              <a:avLst/>
              <a:gdLst>
                <a:gd name="connsiteX0" fmla="*/ -450 w 2908978"/>
                <a:gd name="connsiteY0" fmla="*/ 248355 h 870710"/>
                <a:gd name="connsiteX1" fmla="*/ 2605390 w 2908978"/>
                <a:gd name="connsiteY1" fmla="*/ 870527 h 870710"/>
                <a:gd name="connsiteX2" fmla="*/ 2908529 w 2908978"/>
                <a:gd name="connsiteY2" fmla="*/ 695473 h 870710"/>
                <a:gd name="connsiteX3" fmla="*/ -450 w 2908978"/>
                <a:gd name="connsiteY3" fmla="*/ -183 h 870710"/>
              </a:gdLst>
              <a:ahLst/>
              <a:cxnLst>
                <a:cxn ang="0">
                  <a:pos x="connsiteX0" y="connsiteY0"/>
                </a:cxn>
                <a:cxn ang="0">
                  <a:pos x="connsiteX1" y="connsiteY1"/>
                </a:cxn>
                <a:cxn ang="0">
                  <a:pos x="connsiteX2" y="connsiteY2"/>
                </a:cxn>
                <a:cxn ang="0">
                  <a:pos x="connsiteX3" y="connsiteY3"/>
                </a:cxn>
              </a:cxnLst>
              <a:rect l="l" t="t" r="r" b="b"/>
              <a:pathLst>
                <a:path w="2908978" h="870710">
                  <a:moveTo>
                    <a:pt x="-450" y="248355"/>
                  </a:moveTo>
                  <a:cubicBezTo>
                    <a:pt x="942015" y="255593"/>
                    <a:pt x="1880545" y="462984"/>
                    <a:pt x="2605390" y="870527"/>
                  </a:cubicBezTo>
                  <a:lnTo>
                    <a:pt x="2908529" y="695473"/>
                  </a:lnTo>
                  <a:cubicBezTo>
                    <a:pt x="2124520" y="253390"/>
                    <a:pt x="1095355" y="7291"/>
                    <a:pt x="-450" y="-18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78" name="任意多边形: 形状 377"/>
            <p:cNvSpPr/>
            <p:nvPr/>
          </p:nvSpPr>
          <p:spPr>
            <a:xfrm>
              <a:off x="8827406" y="1068346"/>
              <a:ext cx="1508225" cy="1679503"/>
            </a:xfrm>
            <a:custGeom>
              <a:avLst/>
              <a:gdLst>
                <a:gd name="connsiteX0" fmla="*/ -450 w 1508225"/>
                <a:gd name="connsiteY0" fmla="*/ 174871 h 1679503"/>
                <a:gd name="connsiteX1" fmla="*/ 1077416 w 1508225"/>
                <a:gd name="connsiteY1" fmla="*/ 1679320 h 1679503"/>
                <a:gd name="connsiteX2" fmla="*/ 1507776 w 1508225"/>
                <a:gd name="connsiteY2" fmla="*/ 1679320 h 1679503"/>
                <a:gd name="connsiteX3" fmla="*/ 302847 w 1508225"/>
                <a:gd name="connsiteY3" fmla="*/ -183 h 1679503"/>
              </a:gdLst>
              <a:ahLst/>
              <a:cxnLst>
                <a:cxn ang="0">
                  <a:pos x="connsiteX0" y="connsiteY0"/>
                </a:cxn>
                <a:cxn ang="0">
                  <a:pos x="connsiteX1" y="connsiteY1"/>
                </a:cxn>
                <a:cxn ang="0">
                  <a:pos x="connsiteX2" y="connsiteY2"/>
                </a:cxn>
                <a:cxn ang="0">
                  <a:pos x="connsiteX3" y="connsiteY3"/>
                </a:cxn>
              </a:cxnLst>
              <a:rect l="l" t="t" r="r" b="b"/>
              <a:pathLst>
                <a:path w="1508225" h="1679503">
                  <a:moveTo>
                    <a:pt x="-450" y="174871"/>
                  </a:moveTo>
                  <a:cubicBezTo>
                    <a:pt x="705356" y="593351"/>
                    <a:pt x="1064592" y="1135195"/>
                    <a:pt x="1077416" y="1679320"/>
                  </a:cubicBezTo>
                  <a:lnTo>
                    <a:pt x="1507776" y="1679320"/>
                  </a:lnTo>
                  <a:cubicBezTo>
                    <a:pt x="1494794" y="1046684"/>
                    <a:pt x="1068526" y="452442"/>
                    <a:pt x="302847" y="-183"/>
                  </a:cubicBezTo>
                  <a:close/>
                </a:path>
              </a:pathLst>
            </a:custGeom>
            <a:grpFill/>
            <a:ln w="7862"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379" name="图形 37"/>
          <p:cNvGrpSpPr/>
          <p:nvPr/>
        </p:nvGrpSpPr>
        <p:grpSpPr>
          <a:xfrm>
            <a:off x="3008412" y="813893"/>
            <a:ext cx="6176228" cy="3565839"/>
            <a:chOff x="2568801" y="7012435"/>
            <a:chExt cx="7055468" cy="4073471"/>
          </a:xfrm>
          <a:gradFill>
            <a:gsLst>
              <a:gs pos="0">
                <a:schemeClr val="accent1">
                  <a:lumMod val="20000"/>
                  <a:lumOff val="80000"/>
                  <a:alpha val="31000"/>
                </a:schemeClr>
              </a:gs>
              <a:gs pos="100000">
                <a:schemeClr val="accent1">
                  <a:lumMod val="20000"/>
                  <a:lumOff val="80000"/>
                  <a:alpha val="0"/>
                </a:schemeClr>
              </a:gs>
            </a:gsLst>
            <a:lin ang="16200000" scaled="1"/>
          </a:gradFill>
        </p:grpSpPr>
        <p:sp>
          <p:nvSpPr>
            <p:cNvPr id="380" name="任意多边形: 形状 379"/>
            <p:cNvSpPr/>
            <p:nvPr/>
          </p:nvSpPr>
          <p:spPr>
            <a:xfrm>
              <a:off x="3892970" y="10479352"/>
              <a:ext cx="129730" cy="82772"/>
            </a:xfrm>
            <a:custGeom>
              <a:avLst/>
              <a:gdLst>
                <a:gd name="connsiteX0" fmla="*/ 129730 w 129730"/>
                <a:gd name="connsiteY0" fmla="*/ 15240 h 82772"/>
                <a:gd name="connsiteX1" fmla="*/ 31623 w 129730"/>
                <a:gd name="connsiteY1" fmla="*/ 82772 h 82772"/>
                <a:gd name="connsiteX2" fmla="*/ 0 w 129730"/>
                <a:gd name="connsiteY2" fmla="*/ 67532 h 82772"/>
                <a:gd name="connsiteX3" fmla="*/ 98108 w 129730"/>
                <a:gd name="connsiteY3" fmla="*/ 0 h 82772"/>
                <a:gd name="connsiteX4" fmla="*/ 129730 w 129730"/>
                <a:gd name="connsiteY4" fmla="*/ 15240 h 82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772">
                  <a:moveTo>
                    <a:pt x="129730" y="15240"/>
                  </a:moveTo>
                  <a:lnTo>
                    <a:pt x="31623" y="82772"/>
                  </a:lnTo>
                  <a:lnTo>
                    <a:pt x="0" y="67532"/>
                  </a:lnTo>
                  <a:lnTo>
                    <a:pt x="98108" y="0"/>
                  </a:lnTo>
                  <a:lnTo>
                    <a:pt x="129730" y="1524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1" name="任意多边形: 形状 380"/>
            <p:cNvSpPr/>
            <p:nvPr/>
          </p:nvSpPr>
          <p:spPr>
            <a:xfrm>
              <a:off x="4127380" y="10579842"/>
              <a:ext cx="121443" cy="85820"/>
            </a:xfrm>
            <a:custGeom>
              <a:avLst/>
              <a:gdLst>
                <a:gd name="connsiteX0" fmla="*/ 121444 w 121443"/>
                <a:gd name="connsiteY0" fmla="*/ 13621 h 85820"/>
                <a:gd name="connsiteX1" fmla="*/ 33814 w 121443"/>
                <a:gd name="connsiteY1" fmla="*/ 85820 h 85820"/>
                <a:gd name="connsiteX2" fmla="*/ 0 w 121443"/>
                <a:gd name="connsiteY2" fmla="*/ 72199 h 85820"/>
                <a:gd name="connsiteX3" fmla="*/ 87630 w 121443"/>
                <a:gd name="connsiteY3" fmla="*/ 0 h 85820"/>
                <a:gd name="connsiteX4" fmla="*/ 121444 w 121443"/>
                <a:gd name="connsiteY4" fmla="*/ 13621 h 85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43" h="85820">
                  <a:moveTo>
                    <a:pt x="121444" y="13621"/>
                  </a:moveTo>
                  <a:lnTo>
                    <a:pt x="33814" y="85820"/>
                  </a:lnTo>
                  <a:lnTo>
                    <a:pt x="0" y="72199"/>
                  </a:lnTo>
                  <a:lnTo>
                    <a:pt x="87630" y="0"/>
                  </a:lnTo>
                  <a:lnTo>
                    <a:pt x="121444" y="1362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2" name="任意多边形: 形状 381"/>
            <p:cNvSpPr/>
            <p:nvPr/>
          </p:nvSpPr>
          <p:spPr>
            <a:xfrm>
              <a:off x="4376840" y="10668710"/>
              <a:ext cx="112110" cy="88201"/>
            </a:xfrm>
            <a:custGeom>
              <a:avLst/>
              <a:gdLst>
                <a:gd name="connsiteX0" fmla="*/ 112109 w 112109"/>
                <a:gd name="connsiteY0" fmla="*/ 11906 h 88201"/>
                <a:gd name="connsiteX1" fmla="*/ 35814 w 112109"/>
                <a:gd name="connsiteY1" fmla="*/ 88202 h 88201"/>
                <a:gd name="connsiteX2" fmla="*/ 0 w 112109"/>
                <a:gd name="connsiteY2" fmla="*/ 76295 h 88201"/>
                <a:gd name="connsiteX3" fmla="*/ 76390 w 112109"/>
                <a:gd name="connsiteY3" fmla="*/ 0 h 88201"/>
                <a:gd name="connsiteX4" fmla="*/ 112109 w 112109"/>
                <a:gd name="connsiteY4" fmla="*/ 11906 h 88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09" h="88201">
                  <a:moveTo>
                    <a:pt x="112109" y="11906"/>
                  </a:moveTo>
                  <a:lnTo>
                    <a:pt x="35814" y="88202"/>
                  </a:lnTo>
                  <a:lnTo>
                    <a:pt x="0" y="76295"/>
                  </a:lnTo>
                  <a:lnTo>
                    <a:pt x="76390" y="0"/>
                  </a:lnTo>
                  <a:lnTo>
                    <a:pt x="112109" y="11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3" name="任意多边形: 形状 382"/>
            <p:cNvSpPr/>
            <p:nvPr/>
          </p:nvSpPr>
          <p:spPr>
            <a:xfrm>
              <a:off x="4639446" y="10745196"/>
              <a:ext cx="101917" cy="90011"/>
            </a:xfrm>
            <a:custGeom>
              <a:avLst/>
              <a:gdLst>
                <a:gd name="connsiteX0" fmla="*/ 101918 w 101917"/>
                <a:gd name="connsiteY0" fmla="*/ 10096 h 90011"/>
                <a:gd name="connsiteX1" fmla="*/ 37433 w 101917"/>
                <a:gd name="connsiteY1" fmla="*/ 90011 h 90011"/>
                <a:gd name="connsiteX2" fmla="*/ 0 w 101917"/>
                <a:gd name="connsiteY2" fmla="*/ 79915 h 90011"/>
                <a:gd name="connsiteX3" fmla="*/ 64484 w 101917"/>
                <a:gd name="connsiteY3" fmla="*/ 0 h 90011"/>
                <a:gd name="connsiteX4" fmla="*/ 101918 w 101917"/>
                <a:gd name="connsiteY4" fmla="*/ 10096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90011">
                  <a:moveTo>
                    <a:pt x="101918" y="10096"/>
                  </a:moveTo>
                  <a:lnTo>
                    <a:pt x="37433" y="90011"/>
                  </a:lnTo>
                  <a:lnTo>
                    <a:pt x="0" y="79915"/>
                  </a:lnTo>
                  <a:lnTo>
                    <a:pt x="64484" y="0"/>
                  </a:lnTo>
                  <a:lnTo>
                    <a:pt x="101918" y="10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4" name="任意多边形: 形状 383"/>
            <p:cNvSpPr/>
            <p:nvPr/>
          </p:nvSpPr>
          <p:spPr>
            <a:xfrm>
              <a:off x="4913003" y="10808824"/>
              <a:ext cx="91058" cy="90963"/>
            </a:xfrm>
            <a:custGeom>
              <a:avLst/>
              <a:gdLst>
                <a:gd name="connsiteX0" fmla="*/ 91059 w 91058"/>
                <a:gd name="connsiteY0" fmla="*/ 8191 h 90963"/>
                <a:gd name="connsiteX1" fmla="*/ 38862 w 91058"/>
                <a:gd name="connsiteY1" fmla="*/ 90964 h 90963"/>
                <a:gd name="connsiteX2" fmla="*/ 0 w 91058"/>
                <a:gd name="connsiteY2" fmla="*/ 82868 h 90963"/>
                <a:gd name="connsiteX3" fmla="*/ 52292 w 91058"/>
                <a:gd name="connsiteY3" fmla="*/ 0 h 90963"/>
                <a:gd name="connsiteX4" fmla="*/ 91059 w 91058"/>
                <a:gd name="connsiteY4" fmla="*/ 8191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058" h="90963">
                  <a:moveTo>
                    <a:pt x="91059" y="8191"/>
                  </a:moveTo>
                  <a:lnTo>
                    <a:pt x="38862" y="90964"/>
                  </a:lnTo>
                  <a:lnTo>
                    <a:pt x="0" y="82868"/>
                  </a:lnTo>
                  <a:lnTo>
                    <a:pt x="52292" y="0"/>
                  </a:lnTo>
                  <a:lnTo>
                    <a:pt x="91059" y="81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5" name="任意多边形: 形状 384"/>
            <p:cNvSpPr/>
            <p:nvPr/>
          </p:nvSpPr>
          <p:spPr>
            <a:xfrm>
              <a:off x="5195706" y="10859022"/>
              <a:ext cx="79343" cy="91345"/>
            </a:xfrm>
            <a:custGeom>
              <a:avLst/>
              <a:gdLst>
                <a:gd name="connsiteX0" fmla="*/ 79343 w 79343"/>
                <a:gd name="connsiteY0" fmla="*/ 6191 h 91345"/>
                <a:gd name="connsiteX1" fmla="*/ 39814 w 79343"/>
                <a:gd name="connsiteY1" fmla="*/ 91345 h 91345"/>
                <a:gd name="connsiteX2" fmla="*/ 0 w 79343"/>
                <a:gd name="connsiteY2" fmla="*/ 85154 h 91345"/>
                <a:gd name="connsiteX3" fmla="*/ 39529 w 79343"/>
                <a:gd name="connsiteY3" fmla="*/ 0 h 91345"/>
                <a:gd name="connsiteX4" fmla="*/ 79343 w 79343"/>
                <a:gd name="connsiteY4" fmla="*/ 6191 h 91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3" h="91345">
                  <a:moveTo>
                    <a:pt x="79343" y="6191"/>
                  </a:moveTo>
                  <a:lnTo>
                    <a:pt x="39814" y="91345"/>
                  </a:lnTo>
                  <a:lnTo>
                    <a:pt x="0" y="85154"/>
                  </a:lnTo>
                  <a:lnTo>
                    <a:pt x="39529" y="0"/>
                  </a:lnTo>
                  <a:lnTo>
                    <a:pt x="79343" y="61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6" name="任意多边形: 形状 385"/>
            <p:cNvSpPr/>
            <p:nvPr/>
          </p:nvSpPr>
          <p:spPr>
            <a:xfrm>
              <a:off x="5485173" y="10895502"/>
              <a:ext cx="67152" cy="90963"/>
            </a:xfrm>
            <a:custGeom>
              <a:avLst/>
              <a:gdLst>
                <a:gd name="connsiteX0" fmla="*/ 67151 w 67151"/>
                <a:gd name="connsiteY0" fmla="*/ 4191 h 90963"/>
                <a:gd name="connsiteX1" fmla="*/ 40672 w 67151"/>
                <a:gd name="connsiteY1" fmla="*/ 90964 h 90963"/>
                <a:gd name="connsiteX2" fmla="*/ 0 w 67151"/>
                <a:gd name="connsiteY2" fmla="*/ 86773 h 90963"/>
                <a:gd name="connsiteX3" fmla="*/ 26479 w 67151"/>
                <a:gd name="connsiteY3" fmla="*/ 0 h 90963"/>
                <a:gd name="connsiteX4" fmla="*/ 67151 w 67151"/>
                <a:gd name="connsiteY4" fmla="*/ 4191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 h="90963">
                  <a:moveTo>
                    <a:pt x="67151" y="4191"/>
                  </a:moveTo>
                  <a:lnTo>
                    <a:pt x="40672" y="90964"/>
                  </a:lnTo>
                  <a:lnTo>
                    <a:pt x="0" y="86773"/>
                  </a:lnTo>
                  <a:lnTo>
                    <a:pt x="26479" y="0"/>
                  </a:lnTo>
                  <a:lnTo>
                    <a:pt x="67151" y="41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7" name="任意多边形: 形状 386"/>
            <p:cNvSpPr/>
            <p:nvPr/>
          </p:nvSpPr>
          <p:spPr>
            <a:xfrm>
              <a:off x="5779304" y="10917886"/>
              <a:ext cx="54483" cy="89915"/>
            </a:xfrm>
            <a:custGeom>
              <a:avLst/>
              <a:gdLst>
                <a:gd name="connsiteX0" fmla="*/ 54483 w 54483"/>
                <a:gd name="connsiteY0" fmla="*/ 2095 h 89915"/>
                <a:gd name="connsiteX1" fmla="*/ 41148 w 54483"/>
                <a:gd name="connsiteY1" fmla="*/ 89915 h 89915"/>
                <a:gd name="connsiteX2" fmla="*/ 0 w 54483"/>
                <a:gd name="connsiteY2" fmla="*/ 87820 h 89915"/>
                <a:gd name="connsiteX3" fmla="*/ 13335 w 54483"/>
                <a:gd name="connsiteY3" fmla="*/ 0 h 89915"/>
                <a:gd name="connsiteX4" fmla="*/ 54483 w 54483"/>
                <a:gd name="connsiteY4" fmla="*/ 2095 h 89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3" h="89915">
                  <a:moveTo>
                    <a:pt x="54483" y="2095"/>
                  </a:moveTo>
                  <a:lnTo>
                    <a:pt x="41148" y="89915"/>
                  </a:lnTo>
                  <a:lnTo>
                    <a:pt x="0" y="87820"/>
                  </a:lnTo>
                  <a:lnTo>
                    <a:pt x="13335" y="0"/>
                  </a:lnTo>
                  <a:lnTo>
                    <a:pt x="54483" y="209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8" name="任意多边形: 形状 387"/>
            <p:cNvSpPr/>
            <p:nvPr/>
          </p:nvSpPr>
          <p:spPr>
            <a:xfrm>
              <a:off x="6075913" y="10926077"/>
              <a:ext cx="41243" cy="88106"/>
            </a:xfrm>
            <a:custGeom>
              <a:avLst/>
              <a:gdLst>
                <a:gd name="connsiteX0" fmla="*/ 0 w 41243"/>
                <a:gd name="connsiteY0" fmla="*/ 0 h 88106"/>
                <a:gd name="connsiteX1" fmla="*/ 41243 w 41243"/>
                <a:gd name="connsiteY1" fmla="*/ 0 h 88106"/>
                <a:gd name="connsiteX2" fmla="*/ 41243 w 41243"/>
                <a:gd name="connsiteY2" fmla="*/ 88106 h 88106"/>
                <a:gd name="connsiteX3" fmla="*/ 0 w 41243"/>
                <a:gd name="connsiteY3" fmla="*/ 88106 h 88106"/>
              </a:gdLst>
              <a:ahLst/>
              <a:cxnLst>
                <a:cxn ang="0">
                  <a:pos x="connsiteX0" y="connsiteY0"/>
                </a:cxn>
                <a:cxn ang="0">
                  <a:pos x="connsiteX1" y="connsiteY1"/>
                </a:cxn>
                <a:cxn ang="0">
                  <a:pos x="connsiteX2" y="connsiteY2"/>
                </a:cxn>
                <a:cxn ang="0">
                  <a:pos x="connsiteX3" y="connsiteY3"/>
                </a:cxn>
              </a:cxnLst>
              <a:rect l="l" t="t" r="r" b="b"/>
              <a:pathLst>
                <a:path w="41243" h="88106">
                  <a:moveTo>
                    <a:pt x="0" y="0"/>
                  </a:moveTo>
                  <a:lnTo>
                    <a:pt x="41243" y="0"/>
                  </a:lnTo>
                  <a:lnTo>
                    <a:pt x="41243" y="88106"/>
                  </a:lnTo>
                  <a:lnTo>
                    <a:pt x="0" y="881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89" name="任意多边形: 形状 388"/>
            <p:cNvSpPr/>
            <p:nvPr/>
          </p:nvSpPr>
          <p:spPr>
            <a:xfrm>
              <a:off x="6359283" y="10917886"/>
              <a:ext cx="54483" cy="89915"/>
            </a:xfrm>
            <a:custGeom>
              <a:avLst/>
              <a:gdLst>
                <a:gd name="connsiteX0" fmla="*/ 41148 w 54483"/>
                <a:gd name="connsiteY0" fmla="*/ 0 h 89915"/>
                <a:gd name="connsiteX1" fmla="*/ 54483 w 54483"/>
                <a:gd name="connsiteY1" fmla="*/ 87820 h 89915"/>
                <a:gd name="connsiteX2" fmla="*/ 13335 w 54483"/>
                <a:gd name="connsiteY2" fmla="*/ 89915 h 89915"/>
                <a:gd name="connsiteX3" fmla="*/ 0 w 54483"/>
                <a:gd name="connsiteY3" fmla="*/ 2095 h 89915"/>
                <a:gd name="connsiteX4" fmla="*/ 41148 w 54483"/>
                <a:gd name="connsiteY4" fmla="*/ 0 h 89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3" h="89915">
                  <a:moveTo>
                    <a:pt x="41148" y="0"/>
                  </a:moveTo>
                  <a:lnTo>
                    <a:pt x="54483" y="87820"/>
                  </a:lnTo>
                  <a:lnTo>
                    <a:pt x="13335" y="89915"/>
                  </a:lnTo>
                  <a:lnTo>
                    <a:pt x="0" y="2095"/>
                  </a:lnTo>
                  <a:lnTo>
                    <a:pt x="4114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0" name="任意多边形: 形状 389"/>
            <p:cNvSpPr/>
            <p:nvPr/>
          </p:nvSpPr>
          <p:spPr>
            <a:xfrm>
              <a:off x="6640653" y="10895502"/>
              <a:ext cx="67247" cy="90963"/>
            </a:xfrm>
            <a:custGeom>
              <a:avLst/>
              <a:gdLst>
                <a:gd name="connsiteX0" fmla="*/ 40671 w 67246"/>
                <a:gd name="connsiteY0" fmla="*/ 0 h 90963"/>
                <a:gd name="connsiteX1" fmla="*/ 67246 w 67246"/>
                <a:gd name="connsiteY1" fmla="*/ 86773 h 90963"/>
                <a:gd name="connsiteX2" fmla="*/ 26575 w 67246"/>
                <a:gd name="connsiteY2" fmla="*/ 90964 h 90963"/>
                <a:gd name="connsiteX3" fmla="*/ 0 w 67246"/>
                <a:gd name="connsiteY3" fmla="*/ 4191 h 90963"/>
                <a:gd name="connsiteX4" fmla="*/ 40671 w 67246"/>
                <a:gd name="connsiteY4" fmla="*/ 0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46" h="90963">
                  <a:moveTo>
                    <a:pt x="40671" y="0"/>
                  </a:moveTo>
                  <a:lnTo>
                    <a:pt x="67246" y="86773"/>
                  </a:lnTo>
                  <a:lnTo>
                    <a:pt x="26575" y="90964"/>
                  </a:lnTo>
                  <a:lnTo>
                    <a:pt x="0" y="4191"/>
                  </a:lnTo>
                  <a:lnTo>
                    <a:pt x="4067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1" name="任意多边形: 形状 390"/>
            <p:cNvSpPr/>
            <p:nvPr/>
          </p:nvSpPr>
          <p:spPr>
            <a:xfrm>
              <a:off x="6918021" y="10859022"/>
              <a:ext cx="79342" cy="91345"/>
            </a:xfrm>
            <a:custGeom>
              <a:avLst/>
              <a:gdLst>
                <a:gd name="connsiteX0" fmla="*/ 39814 w 79342"/>
                <a:gd name="connsiteY0" fmla="*/ 0 h 91345"/>
                <a:gd name="connsiteX1" fmla="*/ 79343 w 79342"/>
                <a:gd name="connsiteY1" fmla="*/ 85154 h 91345"/>
                <a:gd name="connsiteX2" fmla="*/ 39433 w 79342"/>
                <a:gd name="connsiteY2" fmla="*/ 91345 h 91345"/>
                <a:gd name="connsiteX3" fmla="*/ 0 w 79342"/>
                <a:gd name="connsiteY3" fmla="*/ 6191 h 91345"/>
                <a:gd name="connsiteX4" fmla="*/ 39814 w 79342"/>
                <a:gd name="connsiteY4" fmla="*/ 0 h 91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2" h="91345">
                  <a:moveTo>
                    <a:pt x="39814" y="0"/>
                  </a:moveTo>
                  <a:lnTo>
                    <a:pt x="79343" y="85154"/>
                  </a:lnTo>
                  <a:lnTo>
                    <a:pt x="39433" y="91345"/>
                  </a:lnTo>
                  <a:lnTo>
                    <a:pt x="0" y="6191"/>
                  </a:lnTo>
                  <a:lnTo>
                    <a:pt x="398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2" name="任意多边形: 形状 391"/>
            <p:cNvSpPr/>
            <p:nvPr/>
          </p:nvSpPr>
          <p:spPr>
            <a:xfrm>
              <a:off x="7189007" y="10808824"/>
              <a:ext cx="90964" cy="90963"/>
            </a:xfrm>
            <a:custGeom>
              <a:avLst/>
              <a:gdLst>
                <a:gd name="connsiteX0" fmla="*/ 38767 w 90964"/>
                <a:gd name="connsiteY0" fmla="*/ 0 h 90963"/>
                <a:gd name="connsiteX1" fmla="*/ 90964 w 90964"/>
                <a:gd name="connsiteY1" fmla="*/ 82868 h 90963"/>
                <a:gd name="connsiteX2" fmla="*/ 52197 w 90964"/>
                <a:gd name="connsiteY2" fmla="*/ 90964 h 90963"/>
                <a:gd name="connsiteX3" fmla="*/ 0 w 90964"/>
                <a:gd name="connsiteY3" fmla="*/ 8191 h 90963"/>
                <a:gd name="connsiteX4" fmla="*/ 38767 w 90964"/>
                <a:gd name="connsiteY4" fmla="*/ 0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64" h="90963">
                  <a:moveTo>
                    <a:pt x="38767" y="0"/>
                  </a:moveTo>
                  <a:lnTo>
                    <a:pt x="90964" y="82868"/>
                  </a:lnTo>
                  <a:lnTo>
                    <a:pt x="52197" y="90964"/>
                  </a:lnTo>
                  <a:lnTo>
                    <a:pt x="0" y="8191"/>
                  </a:lnTo>
                  <a:lnTo>
                    <a:pt x="387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3" name="任意多边形: 形状 392"/>
            <p:cNvSpPr/>
            <p:nvPr/>
          </p:nvSpPr>
          <p:spPr>
            <a:xfrm>
              <a:off x="7451708" y="10745196"/>
              <a:ext cx="101917" cy="90011"/>
            </a:xfrm>
            <a:custGeom>
              <a:avLst/>
              <a:gdLst>
                <a:gd name="connsiteX0" fmla="*/ 37433 w 101917"/>
                <a:gd name="connsiteY0" fmla="*/ 0 h 90011"/>
                <a:gd name="connsiteX1" fmla="*/ 101918 w 101917"/>
                <a:gd name="connsiteY1" fmla="*/ 79915 h 90011"/>
                <a:gd name="connsiteX2" fmla="*/ 64484 w 101917"/>
                <a:gd name="connsiteY2" fmla="*/ 90011 h 90011"/>
                <a:gd name="connsiteX3" fmla="*/ 0 w 101917"/>
                <a:gd name="connsiteY3" fmla="*/ 10096 h 90011"/>
                <a:gd name="connsiteX4" fmla="*/ 37433 w 101917"/>
                <a:gd name="connsiteY4" fmla="*/ 0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90011">
                  <a:moveTo>
                    <a:pt x="37433" y="0"/>
                  </a:moveTo>
                  <a:lnTo>
                    <a:pt x="101918" y="79915"/>
                  </a:lnTo>
                  <a:lnTo>
                    <a:pt x="64484" y="90011"/>
                  </a:lnTo>
                  <a:lnTo>
                    <a:pt x="0" y="10096"/>
                  </a:lnTo>
                  <a:lnTo>
                    <a:pt x="3743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4" name="任意多边形: 形状 393"/>
            <p:cNvSpPr/>
            <p:nvPr/>
          </p:nvSpPr>
          <p:spPr>
            <a:xfrm>
              <a:off x="7704121" y="10668710"/>
              <a:ext cx="112014" cy="88201"/>
            </a:xfrm>
            <a:custGeom>
              <a:avLst/>
              <a:gdLst>
                <a:gd name="connsiteX0" fmla="*/ 35719 w 112014"/>
                <a:gd name="connsiteY0" fmla="*/ 0 h 88201"/>
                <a:gd name="connsiteX1" fmla="*/ 112014 w 112014"/>
                <a:gd name="connsiteY1" fmla="*/ 76295 h 88201"/>
                <a:gd name="connsiteX2" fmla="*/ 76295 w 112014"/>
                <a:gd name="connsiteY2" fmla="*/ 88202 h 88201"/>
                <a:gd name="connsiteX3" fmla="*/ 0 w 112014"/>
                <a:gd name="connsiteY3" fmla="*/ 11906 h 88201"/>
                <a:gd name="connsiteX4" fmla="*/ 35719 w 112014"/>
                <a:gd name="connsiteY4" fmla="*/ 0 h 88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 h="88201">
                  <a:moveTo>
                    <a:pt x="35719" y="0"/>
                  </a:moveTo>
                  <a:lnTo>
                    <a:pt x="112014" y="76295"/>
                  </a:lnTo>
                  <a:lnTo>
                    <a:pt x="76295" y="88202"/>
                  </a:lnTo>
                  <a:lnTo>
                    <a:pt x="0" y="11906"/>
                  </a:lnTo>
                  <a:lnTo>
                    <a:pt x="357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5" name="任意多边形: 形状 394"/>
            <p:cNvSpPr/>
            <p:nvPr/>
          </p:nvSpPr>
          <p:spPr>
            <a:xfrm>
              <a:off x="7944247" y="10579842"/>
              <a:ext cx="121348" cy="85820"/>
            </a:xfrm>
            <a:custGeom>
              <a:avLst/>
              <a:gdLst>
                <a:gd name="connsiteX0" fmla="*/ 33814 w 121348"/>
                <a:gd name="connsiteY0" fmla="*/ 0 h 85820"/>
                <a:gd name="connsiteX1" fmla="*/ 121348 w 121348"/>
                <a:gd name="connsiteY1" fmla="*/ 72199 h 85820"/>
                <a:gd name="connsiteX2" fmla="*/ 87535 w 121348"/>
                <a:gd name="connsiteY2" fmla="*/ 85820 h 85820"/>
                <a:gd name="connsiteX3" fmla="*/ 0 w 121348"/>
                <a:gd name="connsiteY3" fmla="*/ 13621 h 85820"/>
                <a:gd name="connsiteX4" fmla="*/ 33814 w 121348"/>
                <a:gd name="connsiteY4" fmla="*/ 0 h 85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48" h="85820">
                  <a:moveTo>
                    <a:pt x="33814" y="0"/>
                  </a:moveTo>
                  <a:lnTo>
                    <a:pt x="121348" y="72199"/>
                  </a:lnTo>
                  <a:lnTo>
                    <a:pt x="87535" y="85820"/>
                  </a:lnTo>
                  <a:lnTo>
                    <a:pt x="0" y="13621"/>
                  </a:lnTo>
                  <a:lnTo>
                    <a:pt x="338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6" name="任意多边形: 形状 395"/>
            <p:cNvSpPr/>
            <p:nvPr/>
          </p:nvSpPr>
          <p:spPr>
            <a:xfrm>
              <a:off x="8170370" y="10479352"/>
              <a:ext cx="129730" cy="82772"/>
            </a:xfrm>
            <a:custGeom>
              <a:avLst/>
              <a:gdLst>
                <a:gd name="connsiteX0" fmla="*/ 31623 w 129730"/>
                <a:gd name="connsiteY0" fmla="*/ 0 h 82772"/>
                <a:gd name="connsiteX1" fmla="*/ 129730 w 129730"/>
                <a:gd name="connsiteY1" fmla="*/ 67532 h 82772"/>
                <a:gd name="connsiteX2" fmla="*/ 98107 w 129730"/>
                <a:gd name="connsiteY2" fmla="*/ 82772 h 82772"/>
                <a:gd name="connsiteX3" fmla="*/ 0 w 129730"/>
                <a:gd name="connsiteY3" fmla="*/ 15240 h 82772"/>
                <a:gd name="connsiteX4" fmla="*/ 31623 w 129730"/>
                <a:gd name="connsiteY4" fmla="*/ 0 h 82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772">
                  <a:moveTo>
                    <a:pt x="31623" y="0"/>
                  </a:moveTo>
                  <a:lnTo>
                    <a:pt x="129730" y="67532"/>
                  </a:lnTo>
                  <a:lnTo>
                    <a:pt x="98107" y="82772"/>
                  </a:lnTo>
                  <a:lnTo>
                    <a:pt x="0" y="15240"/>
                  </a:lnTo>
                  <a:lnTo>
                    <a:pt x="3162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7" name="任意多边形: 形状 396"/>
            <p:cNvSpPr/>
            <p:nvPr/>
          </p:nvSpPr>
          <p:spPr>
            <a:xfrm>
              <a:off x="8380684" y="10367911"/>
              <a:ext cx="137064" cy="79247"/>
            </a:xfrm>
            <a:custGeom>
              <a:avLst/>
              <a:gdLst>
                <a:gd name="connsiteX0" fmla="*/ 29146 w 137064"/>
                <a:gd name="connsiteY0" fmla="*/ 0 h 79247"/>
                <a:gd name="connsiteX1" fmla="*/ 137064 w 137064"/>
                <a:gd name="connsiteY1" fmla="*/ 62389 h 79247"/>
                <a:gd name="connsiteX2" fmla="*/ 107918 w 137064"/>
                <a:gd name="connsiteY2" fmla="*/ 79248 h 79247"/>
                <a:gd name="connsiteX3" fmla="*/ 0 w 137064"/>
                <a:gd name="connsiteY3" fmla="*/ 16859 h 79247"/>
                <a:gd name="connsiteX4" fmla="*/ 29146 w 137064"/>
                <a:gd name="connsiteY4" fmla="*/ 0 h 7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64" h="79247">
                  <a:moveTo>
                    <a:pt x="29146" y="0"/>
                  </a:moveTo>
                  <a:lnTo>
                    <a:pt x="137064" y="62389"/>
                  </a:lnTo>
                  <a:lnTo>
                    <a:pt x="107918" y="79248"/>
                  </a:lnTo>
                  <a:lnTo>
                    <a:pt x="0" y="16859"/>
                  </a:lnTo>
                  <a:lnTo>
                    <a:pt x="2914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8" name="任意多边形: 形状 397"/>
            <p:cNvSpPr/>
            <p:nvPr/>
          </p:nvSpPr>
          <p:spPr>
            <a:xfrm>
              <a:off x="8573564" y="10246560"/>
              <a:ext cx="143446" cy="74866"/>
            </a:xfrm>
            <a:custGeom>
              <a:avLst/>
              <a:gdLst>
                <a:gd name="connsiteX0" fmla="*/ 143446 w 143446"/>
                <a:gd name="connsiteY0" fmla="*/ 56579 h 74866"/>
                <a:gd name="connsiteX1" fmla="*/ 116967 w 143446"/>
                <a:gd name="connsiteY1" fmla="*/ 74867 h 74866"/>
                <a:gd name="connsiteX2" fmla="*/ 0 w 143446"/>
                <a:gd name="connsiteY2" fmla="*/ 18193 h 74866"/>
                <a:gd name="connsiteX3" fmla="*/ 26575 w 143446"/>
                <a:gd name="connsiteY3" fmla="*/ 0 h 74866"/>
                <a:gd name="connsiteX4" fmla="*/ 143446 w 143446"/>
                <a:gd name="connsiteY4" fmla="*/ 56579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46" h="74866">
                  <a:moveTo>
                    <a:pt x="143446" y="56579"/>
                  </a:moveTo>
                  <a:lnTo>
                    <a:pt x="116967" y="74867"/>
                  </a:lnTo>
                  <a:lnTo>
                    <a:pt x="0" y="18193"/>
                  </a:lnTo>
                  <a:lnTo>
                    <a:pt x="26575" y="0"/>
                  </a:lnTo>
                  <a:lnTo>
                    <a:pt x="143446" y="5657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399" name="任意多边形: 形状 398"/>
            <p:cNvSpPr/>
            <p:nvPr/>
          </p:nvSpPr>
          <p:spPr>
            <a:xfrm>
              <a:off x="8747682" y="10115973"/>
              <a:ext cx="148686" cy="70104"/>
            </a:xfrm>
            <a:custGeom>
              <a:avLst/>
              <a:gdLst>
                <a:gd name="connsiteX0" fmla="*/ 148685 w 148685"/>
                <a:gd name="connsiteY0" fmla="*/ 50578 h 70104"/>
                <a:gd name="connsiteX1" fmla="*/ 125063 w 148685"/>
                <a:gd name="connsiteY1" fmla="*/ 70104 h 70104"/>
                <a:gd name="connsiteX2" fmla="*/ 0 w 148685"/>
                <a:gd name="connsiteY2" fmla="*/ 19526 h 70104"/>
                <a:gd name="connsiteX3" fmla="*/ 23622 w 148685"/>
                <a:gd name="connsiteY3" fmla="*/ 0 h 70104"/>
                <a:gd name="connsiteX4" fmla="*/ 148685 w 148685"/>
                <a:gd name="connsiteY4" fmla="*/ 50578 h 70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70104">
                  <a:moveTo>
                    <a:pt x="148685" y="50578"/>
                  </a:moveTo>
                  <a:lnTo>
                    <a:pt x="125063" y="70104"/>
                  </a:lnTo>
                  <a:lnTo>
                    <a:pt x="0" y="19526"/>
                  </a:lnTo>
                  <a:lnTo>
                    <a:pt x="23622" y="0"/>
                  </a:lnTo>
                  <a:lnTo>
                    <a:pt x="148685" y="5057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0" name="任意多边形: 形状 399"/>
            <p:cNvSpPr/>
            <p:nvPr/>
          </p:nvSpPr>
          <p:spPr>
            <a:xfrm>
              <a:off x="9144304" y="8365938"/>
              <a:ext cx="157544" cy="52482"/>
            </a:xfrm>
            <a:custGeom>
              <a:avLst/>
              <a:gdLst>
                <a:gd name="connsiteX0" fmla="*/ 143446 w 157543"/>
                <a:gd name="connsiteY0" fmla="*/ 0 h 52482"/>
                <a:gd name="connsiteX1" fmla="*/ 157543 w 157543"/>
                <a:gd name="connsiteY1" fmla="*/ 22384 h 52482"/>
                <a:gd name="connsiteX2" fmla="*/ 14097 w 157543"/>
                <a:gd name="connsiteY2" fmla="*/ 52483 h 52482"/>
                <a:gd name="connsiteX3" fmla="*/ 0 w 157543"/>
                <a:gd name="connsiteY3" fmla="*/ 30099 h 52482"/>
                <a:gd name="connsiteX4" fmla="*/ 143446 w 157543"/>
                <a:gd name="connsiteY4" fmla="*/ 0 h 5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52482">
                  <a:moveTo>
                    <a:pt x="143446" y="0"/>
                  </a:moveTo>
                  <a:lnTo>
                    <a:pt x="157543" y="22384"/>
                  </a:lnTo>
                  <a:lnTo>
                    <a:pt x="14097" y="52483"/>
                  </a:lnTo>
                  <a:lnTo>
                    <a:pt x="0" y="30099"/>
                  </a:lnTo>
                  <a:lnTo>
                    <a:pt x="14344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1" name="任意多边形: 形状 400"/>
            <p:cNvSpPr/>
            <p:nvPr/>
          </p:nvSpPr>
          <p:spPr>
            <a:xfrm>
              <a:off x="9034098" y="8207918"/>
              <a:ext cx="155829" cy="58864"/>
            </a:xfrm>
            <a:custGeom>
              <a:avLst/>
              <a:gdLst>
                <a:gd name="connsiteX0" fmla="*/ 138399 w 155828"/>
                <a:gd name="connsiteY0" fmla="*/ 0 h 58864"/>
                <a:gd name="connsiteX1" fmla="*/ 155829 w 155828"/>
                <a:gd name="connsiteY1" fmla="*/ 21622 h 58864"/>
                <a:gd name="connsiteX2" fmla="*/ 17431 w 155828"/>
                <a:gd name="connsiteY2" fmla="*/ 58864 h 58864"/>
                <a:gd name="connsiteX3" fmla="*/ 0 w 155828"/>
                <a:gd name="connsiteY3" fmla="*/ 37243 h 58864"/>
                <a:gd name="connsiteX4" fmla="*/ 138399 w 155828"/>
                <a:gd name="connsiteY4" fmla="*/ 0 h 5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28" h="58864">
                  <a:moveTo>
                    <a:pt x="138399" y="0"/>
                  </a:moveTo>
                  <a:lnTo>
                    <a:pt x="155829" y="21622"/>
                  </a:lnTo>
                  <a:lnTo>
                    <a:pt x="17431" y="58864"/>
                  </a:lnTo>
                  <a:lnTo>
                    <a:pt x="0" y="37243"/>
                  </a:lnTo>
                  <a:lnTo>
                    <a:pt x="13839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2" name="任意多边形: 形状 401"/>
            <p:cNvSpPr/>
            <p:nvPr/>
          </p:nvSpPr>
          <p:spPr>
            <a:xfrm>
              <a:off x="8901606" y="8056375"/>
              <a:ext cx="152781" cy="64675"/>
            </a:xfrm>
            <a:custGeom>
              <a:avLst/>
              <a:gdLst>
                <a:gd name="connsiteX0" fmla="*/ 132112 w 152780"/>
                <a:gd name="connsiteY0" fmla="*/ 0 h 64674"/>
                <a:gd name="connsiteX1" fmla="*/ 152781 w 152780"/>
                <a:gd name="connsiteY1" fmla="*/ 20669 h 64674"/>
                <a:gd name="connsiteX2" fmla="*/ 20574 w 152780"/>
                <a:gd name="connsiteY2" fmla="*/ 64675 h 64674"/>
                <a:gd name="connsiteX3" fmla="*/ 0 w 152780"/>
                <a:gd name="connsiteY3" fmla="*/ 44005 h 64674"/>
                <a:gd name="connsiteX4" fmla="*/ 132112 w 152780"/>
                <a:gd name="connsiteY4" fmla="*/ 0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0" h="64674">
                  <a:moveTo>
                    <a:pt x="132112" y="0"/>
                  </a:moveTo>
                  <a:lnTo>
                    <a:pt x="152781" y="20669"/>
                  </a:lnTo>
                  <a:lnTo>
                    <a:pt x="20574" y="64675"/>
                  </a:lnTo>
                  <a:lnTo>
                    <a:pt x="0" y="44005"/>
                  </a:lnTo>
                  <a:lnTo>
                    <a:pt x="13211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3" name="任意多边形: 形状 402"/>
            <p:cNvSpPr/>
            <p:nvPr/>
          </p:nvSpPr>
          <p:spPr>
            <a:xfrm>
              <a:off x="8747682" y="7912356"/>
              <a:ext cx="148686" cy="70009"/>
            </a:xfrm>
            <a:custGeom>
              <a:avLst/>
              <a:gdLst>
                <a:gd name="connsiteX0" fmla="*/ 125063 w 148685"/>
                <a:gd name="connsiteY0" fmla="*/ 0 h 70008"/>
                <a:gd name="connsiteX1" fmla="*/ 148685 w 148685"/>
                <a:gd name="connsiteY1" fmla="*/ 19526 h 70008"/>
                <a:gd name="connsiteX2" fmla="*/ 23622 w 148685"/>
                <a:gd name="connsiteY2" fmla="*/ 70009 h 70008"/>
                <a:gd name="connsiteX3" fmla="*/ 0 w 148685"/>
                <a:gd name="connsiteY3" fmla="*/ 50482 h 70008"/>
                <a:gd name="connsiteX4" fmla="*/ 125063 w 148685"/>
                <a:gd name="connsiteY4" fmla="*/ 0 h 7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70008">
                  <a:moveTo>
                    <a:pt x="125063" y="0"/>
                  </a:moveTo>
                  <a:lnTo>
                    <a:pt x="148685" y="19526"/>
                  </a:lnTo>
                  <a:lnTo>
                    <a:pt x="23622" y="70009"/>
                  </a:lnTo>
                  <a:lnTo>
                    <a:pt x="0" y="50482"/>
                  </a:lnTo>
                  <a:lnTo>
                    <a:pt x="12506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4" name="任意多边形: 形状 403"/>
            <p:cNvSpPr/>
            <p:nvPr/>
          </p:nvSpPr>
          <p:spPr>
            <a:xfrm>
              <a:off x="8573564" y="7777006"/>
              <a:ext cx="143446" cy="74866"/>
            </a:xfrm>
            <a:custGeom>
              <a:avLst/>
              <a:gdLst>
                <a:gd name="connsiteX0" fmla="*/ 116967 w 143446"/>
                <a:gd name="connsiteY0" fmla="*/ 0 h 74866"/>
                <a:gd name="connsiteX1" fmla="*/ 143446 w 143446"/>
                <a:gd name="connsiteY1" fmla="*/ 18193 h 74866"/>
                <a:gd name="connsiteX2" fmla="*/ 26575 w 143446"/>
                <a:gd name="connsiteY2" fmla="*/ 74867 h 74866"/>
                <a:gd name="connsiteX3" fmla="*/ 0 w 143446"/>
                <a:gd name="connsiteY3" fmla="*/ 56579 h 74866"/>
                <a:gd name="connsiteX4" fmla="*/ 116967 w 143446"/>
                <a:gd name="connsiteY4" fmla="*/ 0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46" h="74866">
                  <a:moveTo>
                    <a:pt x="116967" y="0"/>
                  </a:moveTo>
                  <a:lnTo>
                    <a:pt x="143446" y="18193"/>
                  </a:lnTo>
                  <a:lnTo>
                    <a:pt x="26575" y="74867"/>
                  </a:lnTo>
                  <a:lnTo>
                    <a:pt x="0" y="56579"/>
                  </a:lnTo>
                  <a:lnTo>
                    <a:pt x="1169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5" name="任意多边形: 形状 404"/>
            <p:cNvSpPr/>
            <p:nvPr/>
          </p:nvSpPr>
          <p:spPr>
            <a:xfrm>
              <a:off x="8380684" y="7651276"/>
              <a:ext cx="137064" cy="79152"/>
            </a:xfrm>
            <a:custGeom>
              <a:avLst/>
              <a:gdLst>
                <a:gd name="connsiteX0" fmla="*/ 107918 w 137064"/>
                <a:gd name="connsiteY0" fmla="*/ 0 h 79152"/>
                <a:gd name="connsiteX1" fmla="*/ 137064 w 137064"/>
                <a:gd name="connsiteY1" fmla="*/ 16859 h 79152"/>
                <a:gd name="connsiteX2" fmla="*/ 29146 w 137064"/>
                <a:gd name="connsiteY2" fmla="*/ 79153 h 79152"/>
                <a:gd name="connsiteX3" fmla="*/ 0 w 137064"/>
                <a:gd name="connsiteY3" fmla="*/ 62293 h 79152"/>
                <a:gd name="connsiteX4" fmla="*/ 107918 w 137064"/>
                <a:gd name="connsiteY4" fmla="*/ 0 h 7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64" h="79152">
                  <a:moveTo>
                    <a:pt x="107918" y="0"/>
                  </a:moveTo>
                  <a:lnTo>
                    <a:pt x="137064" y="16859"/>
                  </a:lnTo>
                  <a:lnTo>
                    <a:pt x="29146" y="79153"/>
                  </a:lnTo>
                  <a:lnTo>
                    <a:pt x="0" y="62293"/>
                  </a:lnTo>
                  <a:lnTo>
                    <a:pt x="10791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6" name="任意多边形: 形状 405"/>
            <p:cNvSpPr/>
            <p:nvPr/>
          </p:nvSpPr>
          <p:spPr>
            <a:xfrm>
              <a:off x="8170370" y="7536213"/>
              <a:ext cx="129730" cy="82867"/>
            </a:xfrm>
            <a:custGeom>
              <a:avLst/>
              <a:gdLst>
                <a:gd name="connsiteX0" fmla="*/ 129730 w 129730"/>
                <a:gd name="connsiteY0" fmla="*/ 15335 h 82867"/>
                <a:gd name="connsiteX1" fmla="*/ 31623 w 129730"/>
                <a:gd name="connsiteY1" fmla="*/ 82867 h 82867"/>
                <a:gd name="connsiteX2" fmla="*/ 0 w 129730"/>
                <a:gd name="connsiteY2" fmla="*/ 67532 h 82867"/>
                <a:gd name="connsiteX3" fmla="*/ 98107 w 129730"/>
                <a:gd name="connsiteY3" fmla="*/ 0 h 82867"/>
                <a:gd name="connsiteX4" fmla="*/ 129730 w 129730"/>
                <a:gd name="connsiteY4" fmla="*/ 15335 h 82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867">
                  <a:moveTo>
                    <a:pt x="129730" y="15335"/>
                  </a:moveTo>
                  <a:lnTo>
                    <a:pt x="31623" y="82867"/>
                  </a:lnTo>
                  <a:lnTo>
                    <a:pt x="0" y="67532"/>
                  </a:lnTo>
                  <a:lnTo>
                    <a:pt x="98107" y="0"/>
                  </a:lnTo>
                  <a:lnTo>
                    <a:pt x="129730" y="1533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7" name="任意多边形: 形状 406"/>
            <p:cNvSpPr/>
            <p:nvPr/>
          </p:nvSpPr>
          <p:spPr>
            <a:xfrm>
              <a:off x="7944247" y="7432676"/>
              <a:ext cx="121348" cy="85915"/>
            </a:xfrm>
            <a:custGeom>
              <a:avLst/>
              <a:gdLst>
                <a:gd name="connsiteX0" fmla="*/ 121348 w 121348"/>
                <a:gd name="connsiteY0" fmla="*/ 13621 h 85915"/>
                <a:gd name="connsiteX1" fmla="*/ 33814 w 121348"/>
                <a:gd name="connsiteY1" fmla="*/ 85915 h 85915"/>
                <a:gd name="connsiteX2" fmla="*/ 0 w 121348"/>
                <a:gd name="connsiteY2" fmla="*/ 72200 h 85915"/>
                <a:gd name="connsiteX3" fmla="*/ 87630 w 121348"/>
                <a:gd name="connsiteY3" fmla="*/ 0 h 85915"/>
                <a:gd name="connsiteX4" fmla="*/ 121348 w 121348"/>
                <a:gd name="connsiteY4" fmla="*/ 13621 h 85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48" h="85915">
                  <a:moveTo>
                    <a:pt x="121348" y="13621"/>
                  </a:moveTo>
                  <a:lnTo>
                    <a:pt x="33814" y="85915"/>
                  </a:lnTo>
                  <a:lnTo>
                    <a:pt x="0" y="72200"/>
                  </a:lnTo>
                  <a:lnTo>
                    <a:pt x="87630" y="0"/>
                  </a:lnTo>
                  <a:lnTo>
                    <a:pt x="121348" y="1362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8" name="任意多边形: 形状 407"/>
            <p:cNvSpPr/>
            <p:nvPr/>
          </p:nvSpPr>
          <p:spPr>
            <a:xfrm>
              <a:off x="7704121" y="7341427"/>
              <a:ext cx="112014" cy="88296"/>
            </a:xfrm>
            <a:custGeom>
              <a:avLst/>
              <a:gdLst>
                <a:gd name="connsiteX0" fmla="*/ 112014 w 112014"/>
                <a:gd name="connsiteY0" fmla="*/ 11906 h 88296"/>
                <a:gd name="connsiteX1" fmla="*/ 35719 w 112014"/>
                <a:gd name="connsiteY1" fmla="*/ 88297 h 88296"/>
                <a:gd name="connsiteX2" fmla="*/ 0 w 112014"/>
                <a:gd name="connsiteY2" fmla="*/ 76391 h 88296"/>
                <a:gd name="connsiteX3" fmla="*/ 76295 w 112014"/>
                <a:gd name="connsiteY3" fmla="*/ 0 h 88296"/>
                <a:gd name="connsiteX4" fmla="*/ 112014 w 112014"/>
                <a:gd name="connsiteY4" fmla="*/ 11906 h 88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 h="88296">
                  <a:moveTo>
                    <a:pt x="112014" y="11906"/>
                  </a:moveTo>
                  <a:lnTo>
                    <a:pt x="35719" y="88297"/>
                  </a:lnTo>
                  <a:lnTo>
                    <a:pt x="0" y="76391"/>
                  </a:lnTo>
                  <a:lnTo>
                    <a:pt x="76295" y="0"/>
                  </a:lnTo>
                  <a:lnTo>
                    <a:pt x="112014" y="11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09" name="任意多边形: 形状 408"/>
            <p:cNvSpPr/>
            <p:nvPr/>
          </p:nvSpPr>
          <p:spPr>
            <a:xfrm>
              <a:off x="7451708" y="7263225"/>
              <a:ext cx="101917" cy="89916"/>
            </a:xfrm>
            <a:custGeom>
              <a:avLst/>
              <a:gdLst>
                <a:gd name="connsiteX0" fmla="*/ 101918 w 101917"/>
                <a:gd name="connsiteY0" fmla="*/ 10096 h 89916"/>
                <a:gd name="connsiteX1" fmla="*/ 37433 w 101917"/>
                <a:gd name="connsiteY1" fmla="*/ 89916 h 89916"/>
                <a:gd name="connsiteX2" fmla="*/ 0 w 101917"/>
                <a:gd name="connsiteY2" fmla="*/ 79915 h 89916"/>
                <a:gd name="connsiteX3" fmla="*/ 64580 w 101917"/>
                <a:gd name="connsiteY3" fmla="*/ 0 h 89916"/>
                <a:gd name="connsiteX4" fmla="*/ 101918 w 101917"/>
                <a:gd name="connsiteY4" fmla="*/ 10096 h 89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89916">
                  <a:moveTo>
                    <a:pt x="101918" y="10096"/>
                  </a:moveTo>
                  <a:lnTo>
                    <a:pt x="37433" y="89916"/>
                  </a:lnTo>
                  <a:lnTo>
                    <a:pt x="0" y="79915"/>
                  </a:lnTo>
                  <a:lnTo>
                    <a:pt x="64580" y="0"/>
                  </a:lnTo>
                  <a:lnTo>
                    <a:pt x="101918" y="10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0" name="任意多边形: 形状 409"/>
            <p:cNvSpPr/>
            <p:nvPr/>
          </p:nvSpPr>
          <p:spPr>
            <a:xfrm>
              <a:off x="7189007" y="7198551"/>
              <a:ext cx="90964" cy="90963"/>
            </a:xfrm>
            <a:custGeom>
              <a:avLst/>
              <a:gdLst>
                <a:gd name="connsiteX0" fmla="*/ 90964 w 90964"/>
                <a:gd name="connsiteY0" fmla="*/ 8192 h 90963"/>
                <a:gd name="connsiteX1" fmla="*/ 38767 w 90964"/>
                <a:gd name="connsiteY1" fmla="*/ 90964 h 90963"/>
                <a:gd name="connsiteX2" fmla="*/ 0 w 90964"/>
                <a:gd name="connsiteY2" fmla="*/ 82867 h 90963"/>
                <a:gd name="connsiteX3" fmla="*/ 52197 w 90964"/>
                <a:gd name="connsiteY3" fmla="*/ 0 h 90963"/>
                <a:gd name="connsiteX4" fmla="*/ 90964 w 90964"/>
                <a:gd name="connsiteY4" fmla="*/ 8192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64" h="90963">
                  <a:moveTo>
                    <a:pt x="90964" y="8192"/>
                  </a:moveTo>
                  <a:lnTo>
                    <a:pt x="38767" y="90964"/>
                  </a:lnTo>
                  <a:lnTo>
                    <a:pt x="0" y="82867"/>
                  </a:lnTo>
                  <a:lnTo>
                    <a:pt x="52197" y="0"/>
                  </a:lnTo>
                  <a:lnTo>
                    <a:pt x="90964" y="819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1" name="任意多边形: 形状 410"/>
            <p:cNvSpPr/>
            <p:nvPr/>
          </p:nvSpPr>
          <p:spPr>
            <a:xfrm>
              <a:off x="6918021" y="7148068"/>
              <a:ext cx="79342" cy="91249"/>
            </a:xfrm>
            <a:custGeom>
              <a:avLst/>
              <a:gdLst>
                <a:gd name="connsiteX0" fmla="*/ 79343 w 79342"/>
                <a:gd name="connsiteY0" fmla="*/ 6096 h 91249"/>
                <a:gd name="connsiteX1" fmla="*/ 39814 w 79342"/>
                <a:gd name="connsiteY1" fmla="*/ 91250 h 91249"/>
                <a:gd name="connsiteX2" fmla="*/ 0 w 79342"/>
                <a:gd name="connsiteY2" fmla="*/ 85058 h 91249"/>
                <a:gd name="connsiteX3" fmla="*/ 39528 w 79342"/>
                <a:gd name="connsiteY3" fmla="*/ 0 h 91249"/>
                <a:gd name="connsiteX4" fmla="*/ 79343 w 79342"/>
                <a:gd name="connsiteY4" fmla="*/ 6096 h 91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2" h="91249">
                  <a:moveTo>
                    <a:pt x="79343" y="6096"/>
                  </a:moveTo>
                  <a:lnTo>
                    <a:pt x="39814" y="91250"/>
                  </a:lnTo>
                  <a:lnTo>
                    <a:pt x="0" y="85058"/>
                  </a:lnTo>
                  <a:lnTo>
                    <a:pt x="39528" y="0"/>
                  </a:lnTo>
                  <a:lnTo>
                    <a:pt x="79343" y="6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2" name="任意多边形: 形状 411"/>
            <p:cNvSpPr/>
            <p:nvPr/>
          </p:nvSpPr>
          <p:spPr>
            <a:xfrm>
              <a:off x="4913098" y="7198551"/>
              <a:ext cx="90963" cy="90963"/>
            </a:xfrm>
            <a:custGeom>
              <a:avLst/>
              <a:gdLst>
                <a:gd name="connsiteX0" fmla="*/ 38767 w 90963"/>
                <a:gd name="connsiteY0" fmla="*/ 0 h 90963"/>
                <a:gd name="connsiteX1" fmla="*/ 90964 w 90963"/>
                <a:gd name="connsiteY1" fmla="*/ 82867 h 90963"/>
                <a:gd name="connsiteX2" fmla="*/ 52197 w 90963"/>
                <a:gd name="connsiteY2" fmla="*/ 90964 h 90963"/>
                <a:gd name="connsiteX3" fmla="*/ 0 w 90963"/>
                <a:gd name="connsiteY3" fmla="*/ 8192 h 90963"/>
                <a:gd name="connsiteX4" fmla="*/ 38767 w 90963"/>
                <a:gd name="connsiteY4" fmla="*/ 0 h 9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63" h="90963">
                  <a:moveTo>
                    <a:pt x="38767" y="0"/>
                  </a:moveTo>
                  <a:lnTo>
                    <a:pt x="90964" y="82867"/>
                  </a:lnTo>
                  <a:lnTo>
                    <a:pt x="52197" y="90964"/>
                  </a:lnTo>
                  <a:lnTo>
                    <a:pt x="0" y="8192"/>
                  </a:lnTo>
                  <a:lnTo>
                    <a:pt x="387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3" name="任意多边形: 形状 412"/>
            <p:cNvSpPr/>
            <p:nvPr/>
          </p:nvSpPr>
          <p:spPr>
            <a:xfrm>
              <a:off x="4639446" y="7263225"/>
              <a:ext cx="101917" cy="89916"/>
            </a:xfrm>
            <a:custGeom>
              <a:avLst/>
              <a:gdLst>
                <a:gd name="connsiteX0" fmla="*/ 37338 w 101917"/>
                <a:gd name="connsiteY0" fmla="*/ 0 h 89916"/>
                <a:gd name="connsiteX1" fmla="*/ 101918 w 101917"/>
                <a:gd name="connsiteY1" fmla="*/ 79915 h 89916"/>
                <a:gd name="connsiteX2" fmla="*/ 64484 w 101917"/>
                <a:gd name="connsiteY2" fmla="*/ 89916 h 89916"/>
                <a:gd name="connsiteX3" fmla="*/ 0 w 101917"/>
                <a:gd name="connsiteY3" fmla="*/ 10096 h 89916"/>
                <a:gd name="connsiteX4" fmla="*/ 37338 w 101917"/>
                <a:gd name="connsiteY4" fmla="*/ 0 h 89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917" h="89916">
                  <a:moveTo>
                    <a:pt x="37338" y="0"/>
                  </a:moveTo>
                  <a:lnTo>
                    <a:pt x="101918" y="79915"/>
                  </a:lnTo>
                  <a:lnTo>
                    <a:pt x="64484" y="89916"/>
                  </a:lnTo>
                  <a:lnTo>
                    <a:pt x="0" y="10096"/>
                  </a:lnTo>
                  <a:lnTo>
                    <a:pt x="3733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4" name="任意多边形: 形状 413"/>
            <p:cNvSpPr/>
            <p:nvPr/>
          </p:nvSpPr>
          <p:spPr>
            <a:xfrm>
              <a:off x="4376935" y="7341427"/>
              <a:ext cx="112014" cy="88296"/>
            </a:xfrm>
            <a:custGeom>
              <a:avLst/>
              <a:gdLst>
                <a:gd name="connsiteX0" fmla="*/ 35719 w 112014"/>
                <a:gd name="connsiteY0" fmla="*/ 0 h 88296"/>
                <a:gd name="connsiteX1" fmla="*/ 112014 w 112014"/>
                <a:gd name="connsiteY1" fmla="*/ 76391 h 88296"/>
                <a:gd name="connsiteX2" fmla="*/ 76295 w 112014"/>
                <a:gd name="connsiteY2" fmla="*/ 88297 h 88296"/>
                <a:gd name="connsiteX3" fmla="*/ 0 w 112014"/>
                <a:gd name="connsiteY3" fmla="*/ 11906 h 88296"/>
                <a:gd name="connsiteX4" fmla="*/ 35719 w 112014"/>
                <a:gd name="connsiteY4" fmla="*/ 0 h 88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14" h="88296">
                  <a:moveTo>
                    <a:pt x="35719" y="0"/>
                  </a:moveTo>
                  <a:lnTo>
                    <a:pt x="112014" y="76391"/>
                  </a:lnTo>
                  <a:lnTo>
                    <a:pt x="76295" y="88297"/>
                  </a:lnTo>
                  <a:lnTo>
                    <a:pt x="0" y="11906"/>
                  </a:lnTo>
                  <a:lnTo>
                    <a:pt x="357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5" name="任意多边形: 形状 414"/>
            <p:cNvSpPr/>
            <p:nvPr/>
          </p:nvSpPr>
          <p:spPr>
            <a:xfrm>
              <a:off x="4127475" y="7432676"/>
              <a:ext cx="121348" cy="85915"/>
            </a:xfrm>
            <a:custGeom>
              <a:avLst/>
              <a:gdLst>
                <a:gd name="connsiteX0" fmla="*/ 33719 w 121348"/>
                <a:gd name="connsiteY0" fmla="*/ 0 h 85915"/>
                <a:gd name="connsiteX1" fmla="*/ 121349 w 121348"/>
                <a:gd name="connsiteY1" fmla="*/ 72200 h 85915"/>
                <a:gd name="connsiteX2" fmla="*/ 87535 w 121348"/>
                <a:gd name="connsiteY2" fmla="*/ 85915 h 85915"/>
                <a:gd name="connsiteX3" fmla="*/ 0 w 121348"/>
                <a:gd name="connsiteY3" fmla="*/ 13621 h 85915"/>
                <a:gd name="connsiteX4" fmla="*/ 33719 w 121348"/>
                <a:gd name="connsiteY4" fmla="*/ 0 h 85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348" h="85915">
                  <a:moveTo>
                    <a:pt x="33719" y="0"/>
                  </a:moveTo>
                  <a:lnTo>
                    <a:pt x="121349" y="72200"/>
                  </a:lnTo>
                  <a:lnTo>
                    <a:pt x="87535" y="85915"/>
                  </a:lnTo>
                  <a:lnTo>
                    <a:pt x="0" y="13621"/>
                  </a:lnTo>
                  <a:lnTo>
                    <a:pt x="337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6" name="任意多边形: 形状 415"/>
            <p:cNvSpPr/>
            <p:nvPr/>
          </p:nvSpPr>
          <p:spPr>
            <a:xfrm>
              <a:off x="3892970" y="7536213"/>
              <a:ext cx="129730" cy="82867"/>
            </a:xfrm>
            <a:custGeom>
              <a:avLst/>
              <a:gdLst>
                <a:gd name="connsiteX0" fmla="*/ 31623 w 129730"/>
                <a:gd name="connsiteY0" fmla="*/ 0 h 82867"/>
                <a:gd name="connsiteX1" fmla="*/ 129730 w 129730"/>
                <a:gd name="connsiteY1" fmla="*/ 67532 h 82867"/>
                <a:gd name="connsiteX2" fmla="*/ 98108 w 129730"/>
                <a:gd name="connsiteY2" fmla="*/ 82867 h 82867"/>
                <a:gd name="connsiteX3" fmla="*/ 0 w 129730"/>
                <a:gd name="connsiteY3" fmla="*/ 15335 h 82867"/>
                <a:gd name="connsiteX4" fmla="*/ 31623 w 129730"/>
                <a:gd name="connsiteY4" fmla="*/ 0 h 82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30" h="82867">
                  <a:moveTo>
                    <a:pt x="31623" y="0"/>
                  </a:moveTo>
                  <a:lnTo>
                    <a:pt x="129730" y="67532"/>
                  </a:lnTo>
                  <a:lnTo>
                    <a:pt x="98108" y="82867"/>
                  </a:lnTo>
                  <a:lnTo>
                    <a:pt x="0" y="15335"/>
                  </a:lnTo>
                  <a:lnTo>
                    <a:pt x="3162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7" name="任意多边形: 形状 416"/>
            <p:cNvSpPr/>
            <p:nvPr/>
          </p:nvSpPr>
          <p:spPr>
            <a:xfrm>
              <a:off x="3675227" y="7651276"/>
              <a:ext cx="137159" cy="79152"/>
            </a:xfrm>
            <a:custGeom>
              <a:avLst/>
              <a:gdLst>
                <a:gd name="connsiteX0" fmla="*/ 29242 w 137159"/>
                <a:gd name="connsiteY0" fmla="*/ 0 h 79152"/>
                <a:gd name="connsiteX1" fmla="*/ 137160 w 137159"/>
                <a:gd name="connsiteY1" fmla="*/ 62293 h 79152"/>
                <a:gd name="connsiteX2" fmla="*/ 107918 w 137159"/>
                <a:gd name="connsiteY2" fmla="*/ 79153 h 79152"/>
                <a:gd name="connsiteX3" fmla="*/ 0 w 137159"/>
                <a:gd name="connsiteY3" fmla="*/ 16859 h 79152"/>
                <a:gd name="connsiteX4" fmla="*/ 29242 w 137159"/>
                <a:gd name="connsiteY4" fmla="*/ 0 h 7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 h="79152">
                  <a:moveTo>
                    <a:pt x="29242" y="0"/>
                  </a:moveTo>
                  <a:lnTo>
                    <a:pt x="137160" y="62293"/>
                  </a:lnTo>
                  <a:lnTo>
                    <a:pt x="107918" y="79153"/>
                  </a:lnTo>
                  <a:lnTo>
                    <a:pt x="0" y="16859"/>
                  </a:lnTo>
                  <a:lnTo>
                    <a:pt x="2924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8" name="任意多边形: 形状 417"/>
            <p:cNvSpPr/>
            <p:nvPr/>
          </p:nvSpPr>
          <p:spPr>
            <a:xfrm>
              <a:off x="3475964" y="7777006"/>
              <a:ext cx="143446" cy="74866"/>
            </a:xfrm>
            <a:custGeom>
              <a:avLst/>
              <a:gdLst>
                <a:gd name="connsiteX0" fmla="*/ 143446 w 143446"/>
                <a:gd name="connsiteY0" fmla="*/ 56579 h 74866"/>
                <a:gd name="connsiteX1" fmla="*/ 116967 w 143446"/>
                <a:gd name="connsiteY1" fmla="*/ 74867 h 74866"/>
                <a:gd name="connsiteX2" fmla="*/ 0 w 143446"/>
                <a:gd name="connsiteY2" fmla="*/ 18193 h 74866"/>
                <a:gd name="connsiteX3" fmla="*/ 26575 w 143446"/>
                <a:gd name="connsiteY3" fmla="*/ 0 h 74866"/>
                <a:gd name="connsiteX4" fmla="*/ 143446 w 143446"/>
                <a:gd name="connsiteY4" fmla="*/ 56579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46" h="74866">
                  <a:moveTo>
                    <a:pt x="143446" y="56579"/>
                  </a:moveTo>
                  <a:lnTo>
                    <a:pt x="116967" y="74867"/>
                  </a:lnTo>
                  <a:lnTo>
                    <a:pt x="0" y="18193"/>
                  </a:lnTo>
                  <a:lnTo>
                    <a:pt x="26575" y="0"/>
                  </a:lnTo>
                  <a:lnTo>
                    <a:pt x="143446" y="5657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19" name="任意多边形: 形状 418"/>
            <p:cNvSpPr/>
            <p:nvPr/>
          </p:nvSpPr>
          <p:spPr>
            <a:xfrm>
              <a:off x="3296609" y="7912356"/>
              <a:ext cx="148781" cy="70009"/>
            </a:xfrm>
            <a:custGeom>
              <a:avLst/>
              <a:gdLst>
                <a:gd name="connsiteX0" fmla="*/ 148780 w 148780"/>
                <a:gd name="connsiteY0" fmla="*/ 50482 h 70008"/>
                <a:gd name="connsiteX1" fmla="*/ 125063 w 148780"/>
                <a:gd name="connsiteY1" fmla="*/ 70009 h 70008"/>
                <a:gd name="connsiteX2" fmla="*/ 0 w 148780"/>
                <a:gd name="connsiteY2" fmla="*/ 19526 h 70008"/>
                <a:gd name="connsiteX3" fmla="*/ 23717 w 148780"/>
                <a:gd name="connsiteY3" fmla="*/ 0 h 70008"/>
                <a:gd name="connsiteX4" fmla="*/ 148780 w 148780"/>
                <a:gd name="connsiteY4" fmla="*/ 50482 h 7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780" h="70008">
                  <a:moveTo>
                    <a:pt x="148780" y="50482"/>
                  </a:moveTo>
                  <a:lnTo>
                    <a:pt x="125063" y="70009"/>
                  </a:lnTo>
                  <a:lnTo>
                    <a:pt x="0" y="19526"/>
                  </a:lnTo>
                  <a:lnTo>
                    <a:pt x="23717" y="0"/>
                  </a:lnTo>
                  <a:lnTo>
                    <a:pt x="148780" y="5048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0" name="任意多边形: 形状 419"/>
            <p:cNvSpPr/>
            <p:nvPr/>
          </p:nvSpPr>
          <p:spPr>
            <a:xfrm>
              <a:off x="3138683" y="8056375"/>
              <a:ext cx="152782" cy="64675"/>
            </a:xfrm>
            <a:custGeom>
              <a:avLst/>
              <a:gdLst>
                <a:gd name="connsiteX0" fmla="*/ 152781 w 152781"/>
                <a:gd name="connsiteY0" fmla="*/ 44005 h 64674"/>
                <a:gd name="connsiteX1" fmla="*/ 132207 w 152781"/>
                <a:gd name="connsiteY1" fmla="*/ 64675 h 64674"/>
                <a:gd name="connsiteX2" fmla="*/ 0 w 152781"/>
                <a:gd name="connsiteY2" fmla="*/ 20669 h 64674"/>
                <a:gd name="connsiteX3" fmla="*/ 20574 w 152781"/>
                <a:gd name="connsiteY3" fmla="*/ 0 h 64674"/>
                <a:gd name="connsiteX4" fmla="*/ 152781 w 152781"/>
                <a:gd name="connsiteY4" fmla="*/ 44005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1" h="64674">
                  <a:moveTo>
                    <a:pt x="152781" y="44005"/>
                  </a:moveTo>
                  <a:lnTo>
                    <a:pt x="132207" y="64675"/>
                  </a:lnTo>
                  <a:lnTo>
                    <a:pt x="0" y="20669"/>
                  </a:lnTo>
                  <a:lnTo>
                    <a:pt x="20574" y="0"/>
                  </a:lnTo>
                  <a:lnTo>
                    <a:pt x="152781" y="4400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1" name="任意多边形: 形状 420"/>
            <p:cNvSpPr/>
            <p:nvPr/>
          </p:nvSpPr>
          <p:spPr>
            <a:xfrm>
              <a:off x="3003142" y="8207918"/>
              <a:ext cx="155830" cy="58864"/>
            </a:xfrm>
            <a:custGeom>
              <a:avLst/>
              <a:gdLst>
                <a:gd name="connsiteX0" fmla="*/ 155829 w 155829"/>
                <a:gd name="connsiteY0" fmla="*/ 37243 h 58864"/>
                <a:gd name="connsiteX1" fmla="*/ 138398 w 155829"/>
                <a:gd name="connsiteY1" fmla="*/ 58864 h 58864"/>
                <a:gd name="connsiteX2" fmla="*/ 0 w 155829"/>
                <a:gd name="connsiteY2" fmla="*/ 21622 h 58864"/>
                <a:gd name="connsiteX3" fmla="*/ 17431 w 155829"/>
                <a:gd name="connsiteY3" fmla="*/ 0 h 58864"/>
                <a:gd name="connsiteX4" fmla="*/ 155829 w 155829"/>
                <a:gd name="connsiteY4" fmla="*/ 37243 h 58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29" h="58864">
                  <a:moveTo>
                    <a:pt x="155829" y="37243"/>
                  </a:moveTo>
                  <a:lnTo>
                    <a:pt x="138398" y="58864"/>
                  </a:lnTo>
                  <a:lnTo>
                    <a:pt x="0" y="21622"/>
                  </a:lnTo>
                  <a:lnTo>
                    <a:pt x="17431" y="0"/>
                  </a:lnTo>
                  <a:lnTo>
                    <a:pt x="155829" y="37243"/>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2" name="任意多边形: 形状 421"/>
            <p:cNvSpPr/>
            <p:nvPr/>
          </p:nvSpPr>
          <p:spPr>
            <a:xfrm>
              <a:off x="2891128" y="8365938"/>
              <a:ext cx="157639" cy="52482"/>
            </a:xfrm>
            <a:custGeom>
              <a:avLst/>
              <a:gdLst>
                <a:gd name="connsiteX0" fmla="*/ 157639 w 157638"/>
                <a:gd name="connsiteY0" fmla="*/ 30099 h 52482"/>
                <a:gd name="connsiteX1" fmla="*/ 143446 w 157638"/>
                <a:gd name="connsiteY1" fmla="*/ 52483 h 52482"/>
                <a:gd name="connsiteX2" fmla="*/ 0 w 157638"/>
                <a:gd name="connsiteY2" fmla="*/ 22384 h 52482"/>
                <a:gd name="connsiteX3" fmla="*/ 14192 w 157638"/>
                <a:gd name="connsiteY3" fmla="*/ 0 h 52482"/>
                <a:gd name="connsiteX4" fmla="*/ 157639 w 157638"/>
                <a:gd name="connsiteY4" fmla="*/ 30099 h 52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38" h="52482">
                  <a:moveTo>
                    <a:pt x="157639" y="30099"/>
                  </a:moveTo>
                  <a:lnTo>
                    <a:pt x="143446" y="52483"/>
                  </a:lnTo>
                  <a:lnTo>
                    <a:pt x="0" y="22384"/>
                  </a:lnTo>
                  <a:lnTo>
                    <a:pt x="14192" y="0"/>
                  </a:lnTo>
                  <a:lnTo>
                    <a:pt x="157639" y="3009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3" name="任意多边形: 形状 422"/>
            <p:cNvSpPr/>
            <p:nvPr/>
          </p:nvSpPr>
          <p:spPr>
            <a:xfrm>
              <a:off x="2803593" y="8529102"/>
              <a:ext cx="158115" cy="45815"/>
            </a:xfrm>
            <a:custGeom>
              <a:avLst/>
              <a:gdLst>
                <a:gd name="connsiteX0" fmla="*/ 158115 w 158115"/>
                <a:gd name="connsiteY0" fmla="*/ 22765 h 45815"/>
                <a:gd name="connsiteX1" fmla="*/ 147447 w 158115"/>
                <a:gd name="connsiteY1" fmla="*/ 45815 h 45815"/>
                <a:gd name="connsiteX2" fmla="*/ 0 w 158115"/>
                <a:gd name="connsiteY2" fmla="*/ 22955 h 45815"/>
                <a:gd name="connsiteX3" fmla="*/ 10668 w 158115"/>
                <a:gd name="connsiteY3" fmla="*/ 0 h 45815"/>
                <a:gd name="connsiteX4" fmla="*/ 158115 w 158115"/>
                <a:gd name="connsiteY4" fmla="*/ 22765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5" h="45815">
                  <a:moveTo>
                    <a:pt x="158115" y="22765"/>
                  </a:moveTo>
                  <a:lnTo>
                    <a:pt x="147447" y="45815"/>
                  </a:lnTo>
                  <a:lnTo>
                    <a:pt x="0" y="22955"/>
                  </a:lnTo>
                  <a:lnTo>
                    <a:pt x="10668" y="0"/>
                  </a:lnTo>
                  <a:lnTo>
                    <a:pt x="158115" y="2276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4" name="任意多边形: 形状 423"/>
            <p:cNvSpPr/>
            <p:nvPr/>
          </p:nvSpPr>
          <p:spPr>
            <a:xfrm>
              <a:off x="2741109" y="8696268"/>
              <a:ext cx="157544" cy="38766"/>
            </a:xfrm>
            <a:custGeom>
              <a:avLst/>
              <a:gdLst>
                <a:gd name="connsiteX0" fmla="*/ 157543 w 157543"/>
                <a:gd name="connsiteY0" fmla="*/ 15240 h 38766"/>
                <a:gd name="connsiteX1" fmla="*/ 150304 w 157543"/>
                <a:gd name="connsiteY1" fmla="*/ 38767 h 38766"/>
                <a:gd name="connsiteX2" fmla="*/ 0 w 157543"/>
                <a:gd name="connsiteY2" fmla="*/ 23431 h 38766"/>
                <a:gd name="connsiteX3" fmla="*/ 7144 w 157543"/>
                <a:gd name="connsiteY3" fmla="*/ 0 h 38766"/>
                <a:gd name="connsiteX4" fmla="*/ 157543 w 157543"/>
                <a:gd name="connsiteY4" fmla="*/ 15240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7543" y="15240"/>
                  </a:moveTo>
                  <a:lnTo>
                    <a:pt x="150304" y="38767"/>
                  </a:lnTo>
                  <a:lnTo>
                    <a:pt x="0" y="23431"/>
                  </a:lnTo>
                  <a:lnTo>
                    <a:pt x="7144" y="0"/>
                  </a:lnTo>
                  <a:lnTo>
                    <a:pt x="157543" y="1524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5" name="任意多边形: 形状 424"/>
            <p:cNvSpPr/>
            <p:nvPr/>
          </p:nvSpPr>
          <p:spPr>
            <a:xfrm>
              <a:off x="3675227" y="10367911"/>
              <a:ext cx="137159" cy="79247"/>
            </a:xfrm>
            <a:custGeom>
              <a:avLst/>
              <a:gdLst>
                <a:gd name="connsiteX0" fmla="*/ 108013 w 137159"/>
                <a:gd name="connsiteY0" fmla="*/ 0 h 79247"/>
                <a:gd name="connsiteX1" fmla="*/ 137160 w 137159"/>
                <a:gd name="connsiteY1" fmla="*/ 16859 h 79247"/>
                <a:gd name="connsiteX2" fmla="*/ 29242 w 137159"/>
                <a:gd name="connsiteY2" fmla="*/ 79248 h 79247"/>
                <a:gd name="connsiteX3" fmla="*/ 0 w 137159"/>
                <a:gd name="connsiteY3" fmla="*/ 62389 h 79247"/>
                <a:gd name="connsiteX4" fmla="*/ 108013 w 137159"/>
                <a:gd name="connsiteY4" fmla="*/ 0 h 7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 h="79247">
                  <a:moveTo>
                    <a:pt x="108013" y="0"/>
                  </a:moveTo>
                  <a:lnTo>
                    <a:pt x="137160" y="16859"/>
                  </a:lnTo>
                  <a:lnTo>
                    <a:pt x="29242" y="79248"/>
                  </a:lnTo>
                  <a:lnTo>
                    <a:pt x="0" y="62389"/>
                  </a:lnTo>
                  <a:lnTo>
                    <a:pt x="10801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6" name="任意多边形: 形状 425"/>
            <p:cNvSpPr/>
            <p:nvPr/>
          </p:nvSpPr>
          <p:spPr>
            <a:xfrm>
              <a:off x="8901511" y="9977384"/>
              <a:ext cx="152877" cy="64675"/>
            </a:xfrm>
            <a:custGeom>
              <a:avLst/>
              <a:gdLst>
                <a:gd name="connsiteX0" fmla="*/ 152876 w 152876"/>
                <a:gd name="connsiteY0" fmla="*/ 44005 h 64674"/>
                <a:gd name="connsiteX1" fmla="*/ 132302 w 152876"/>
                <a:gd name="connsiteY1" fmla="*/ 64675 h 64674"/>
                <a:gd name="connsiteX2" fmla="*/ 0 w 152876"/>
                <a:gd name="connsiteY2" fmla="*/ 20574 h 64674"/>
                <a:gd name="connsiteX3" fmla="*/ 20669 w 152876"/>
                <a:gd name="connsiteY3" fmla="*/ 0 h 64674"/>
                <a:gd name="connsiteX4" fmla="*/ 152876 w 152876"/>
                <a:gd name="connsiteY4" fmla="*/ 44005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76" h="64674">
                  <a:moveTo>
                    <a:pt x="152876" y="44005"/>
                  </a:moveTo>
                  <a:lnTo>
                    <a:pt x="132302" y="64675"/>
                  </a:lnTo>
                  <a:lnTo>
                    <a:pt x="0" y="20574"/>
                  </a:lnTo>
                  <a:lnTo>
                    <a:pt x="20669" y="0"/>
                  </a:lnTo>
                  <a:lnTo>
                    <a:pt x="152876" y="4400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7" name="任意多边形: 形状 426"/>
            <p:cNvSpPr/>
            <p:nvPr/>
          </p:nvSpPr>
          <p:spPr>
            <a:xfrm>
              <a:off x="9034098" y="9831651"/>
              <a:ext cx="155734" cy="58770"/>
            </a:xfrm>
            <a:custGeom>
              <a:avLst/>
              <a:gdLst>
                <a:gd name="connsiteX0" fmla="*/ 155734 w 155734"/>
                <a:gd name="connsiteY0" fmla="*/ 37243 h 58769"/>
                <a:gd name="connsiteX1" fmla="*/ 138399 w 155734"/>
                <a:gd name="connsiteY1" fmla="*/ 58769 h 58769"/>
                <a:gd name="connsiteX2" fmla="*/ 0 w 155734"/>
                <a:gd name="connsiteY2" fmla="*/ 21527 h 58769"/>
                <a:gd name="connsiteX3" fmla="*/ 17431 w 155734"/>
                <a:gd name="connsiteY3" fmla="*/ 0 h 58769"/>
                <a:gd name="connsiteX4" fmla="*/ 155734 w 155734"/>
                <a:gd name="connsiteY4" fmla="*/ 37243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734" h="58769">
                  <a:moveTo>
                    <a:pt x="155734" y="37243"/>
                  </a:moveTo>
                  <a:lnTo>
                    <a:pt x="138399" y="58769"/>
                  </a:lnTo>
                  <a:lnTo>
                    <a:pt x="0" y="21527"/>
                  </a:lnTo>
                  <a:lnTo>
                    <a:pt x="17431" y="0"/>
                  </a:lnTo>
                  <a:lnTo>
                    <a:pt x="155734" y="37243"/>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8" name="任意多边形: 形状 427"/>
            <p:cNvSpPr/>
            <p:nvPr/>
          </p:nvSpPr>
          <p:spPr>
            <a:xfrm>
              <a:off x="9144304" y="9679917"/>
              <a:ext cx="157544" cy="52577"/>
            </a:xfrm>
            <a:custGeom>
              <a:avLst/>
              <a:gdLst>
                <a:gd name="connsiteX0" fmla="*/ 157543 w 157543"/>
                <a:gd name="connsiteY0" fmla="*/ 30194 h 52577"/>
                <a:gd name="connsiteX1" fmla="*/ 143446 w 157543"/>
                <a:gd name="connsiteY1" fmla="*/ 52578 h 52577"/>
                <a:gd name="connsiteX2" fmla="*/ 0 w 157543"/>
                <a:gd name="connsiteY2" fmla="*/ 22384 h 52577"/>
                <a:gd name="connsiteX3" fmla="*/ 14097 w 157543"/>
                <a:gd name="connsiteY3" fmla="*/ 0 h 52577"/>
                <a:gd name="connsiteX4" fmla="*/ 157543 w 157543"/>
                <a:gd name="connsiteY4" fmla="*/ 30194 h 5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52577">
                  <a:moveTo>
                    <a:pt x="157543" y="30194"/>
                  </a:moveTo>
                  <a:lnTo>
                    <a:pt x="143446" y="52578"/>
                  </a:lnTo>
                  <a:lnTo>
                    <a:pt x="0" y="22384"/>
                  </a:lnTo>
                  <a:lnTo>
                    <a:pt x="14097" y="0"/>
                  </a:lnTo>
                  <a:lnTo>
                    <a:pt x="157543" y="30194"/>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29" name="任意多边形: 形状 428"/>
            <p:cNvSpPr/>
            <p:nvPr/>
          </p:nvSpPr>
          <p:spPr>
            <a:xfrm>
              <a:off x="9231268" y="9523421"/>
              <a:ext cx="158211" cy="45815"/>
            </a:xfrm>
            <a:custGeom>
              <a:avLst/>
              <a:gdLst>
                <a:gd name="connsiteX0" fmla="*/ 158210 w 158210"/>
                <a:gd name="connsiteY0" fmla="*/ 22860 h 45815"/>
                <a:gd name="connsiteX1" fmla="*/ 147447 w 158210"/>
                <a:gd name="connsiteY1" fmla="*/ 45815 h 45815"/>
                <a:gd name="connsiteX2" fmla="*/ 0 w 158210"/>
                <a:gd name="connsiteY2" fmla="*/ 23050 h 45815"/>
                <a:gd name="connsiteX3" fmla="*/ 10668 w 158210"/>
                <a:gd name="connsiteY3" fmla="*/ 0 h 45815"/>
                <a:gd name="connsiteX4" fmla="*/ 158210 w 158210"/>
                <a:gd name="connsiteY4" fmla="*/ 22860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10" h="45815">
                  <a:moveTo>
                    <a:pt x="158210" y="22860"/>
                  </a:moveTo>
                  <a:lnTo>
                    <a:pt x="147447" y="45815"/>
                  </a:lnTo>
                  <a:lnTo>
                    <a:pt x="0" y="23050"/>
                  </a:lnTo>
                  <a:lnTo>
                    <a:pt x="10668" y="0"/>
                  </a:lnTo>
                  <a:lnTo>
                    <a:pt x="158210" y="2286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0" name="任意多边形: 形状 429"/>
            <p:cNvSpPr/>
            <p:nvPr/>
          </p:nvSpPr>
          <p:spPr>
            <a:xfrm>
              <a:off x="9294418" y="9363400"/>
              <a:ext cx="157544" cy="38766"/>
            </a:xfrm>
            <a:custGeom>
              <a:avLst/>
              <a:gdLst>
                <a:gd name="connsiteX0" fmla="*/ 157543 w 157543"/>
                <a:gd name="connsiteY0" fmla="*/ 15335 h 38766"/>
                <a:gd name="connsiteX1" fmla="*/ 150400 w 157543"/>
                <a:gd name="connsiteY1" fmla="*/ 38767 h 38766"/>
                <a:gd name="connsiteX2" fmla="*/ 0 w 157543"/>
                <a:gd name="connsiteY2" fmla="*/ 23432 h 38766"/>
                <a:gd name="connsiteX3" fmla="*/ 7144 w 157543"/>
                <a:gd name="connsiteY3" fmla="*/ 0 h 38766"/>
                <a:gd name="connsiteX4" fmla="*/ 157543 w 157543"/>
                <a:gd name="connsiteY4" fmla="*/ 15335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7543" y="15335"/>
                  </a:moveTo>
                  <a:lnTo>
                    <a:pt x="150400" y="38767"/>
                  </a:lnTo>
                  <a:lnTo>
                    <a:pt x="0" y="23432"/>
                  </a:lnTo>
                  <a:lnTo>
                    <a:pt x="7144" y="0"/>
                  </a:lnTo>
                  <a:lnTo>
                    <a:pt x="157543" y="1533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1" name="任意多边形: 形状 430"/>
            <p:cNvSpPr/>
            <p:nvPr/>
          </p:nvSpPr>
          <p:spPr>
            <a:xfrm>
              <a:off x="9333280" y="9200903"/>
              <a:ext cx="155639" cy="31432"/>
            </a:xfrm>
            <a:custGeom>
              <a:avLst/>
              <a:gdLst>
                <a:gd name="connsiteX0" fmla="*/ 155638 w 155638"/>
                <a:gd name="connsiteY0" fmla="*/ 7715 h 31432"/>
                <a:gd name="connsiteX1" fmla="*/ 152019 w 155638"/>
                <a:gd name="connsiteY1" fmla="*/ 31433 h 31432"/>
                <a:gd name="connsiteX2" fmla="*/ 0 w 155638"/>
                <a:gd name="connsiteY2" fmla="*/ 23717 h 31432"/>
                <a:gd name="connsiteX3" fmla="*/ 3524 w 155638"/>
                <a:gd name="connsiteY3" fmla="*/ 0 h 31432"/>
                <a:gd name="connsiteX4" fmla="*/ 155638 w 155638"/>
                <a:gd name="connsiteY4" fmla="*/ 7715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38" h="31432">
                  <a:moveTo>
                    <a:pt x="155638" y="7715"/>
                  </a:moveTo>
                  <a:lnTo>
                    <a:pt x="152019" y="31433"/>
                  </a:lnTo>
                  <a:lnTo>
                    <a:pt x="0" y="23717"/>
                  </a:lnTo>
                  <a:lnTo>
                    <a:pt x="3524" y="0"/>
                  </a:lnTo>
                  <a:lnTo>
                    <a:pt x="155638" y="771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2" name="任意多边形: 形状 431"/>
            <p:cNvSpPr/>
            <p:nvPr/>
          </p:nvSpPr>
          <p:spPr>
            <a:xfrm>
              <a:off x="9347377" y="9037264"/>
              <a:ext cx="152686" cy="23813"/>
            </a:xfrm>
            <a:custGeom>
              <a:avLst/>
              <a:gdLst>
                <a:gd name="connsiteX0" fmla="*/ 0 w 152685"/>
                <a:gd name="connsiteY0" fmla="*/ 0 h 23812"/>
                <a:gd name="connsiteX1" fmla="*/ 152686 w 152685"/>
                <a:gd name="connsiteY1" fmla="*/ 0 h 23812"/>
                <a:gd name="connsiteX2" fmla="*/ 152686 w 152685"/>
                <a:gd name="connsiteY2" fmla="*/ 23812 h 23812"/>
                <a:gd name="connsiteX3" fmla="*/ 0 w 152685"/>
                <a:gd name="connsiteY3" fmla="*/ 23812 h 23812"/>
              </a:gdLst>
              <a:ahLst/>
              <a:cxnLst>
                <a:cxn ang="0">
                  <a:pos x="connsiteX0" y="connsiteY0"/>
                </a:cxn>
                <a:cxn ang="0">
                  <a:pos x="connsiteX1" y="connsiteY1"/>
                </a:cxn>
                <a:cxn ang="0">
                  <a:pos x="connsiteX2" y="connsiteY2"/>
                </a:cxn>
                <a:cxn ang="0">
                  <a:pos x="connsiteX3" y="connsiteY3"/>
                </a:cxn>
              </a:cxnLst>
              <a:rect l="l" t="t" r="r" b="b"/>
              <a:pathLst>
                <a:path w="152685" h="23812">
                  <a:moveTo>
                    <a:pt x="0" y="0"/>
                  </a:moveTo>
                  <a:lnTo>
                    <a:pt x="152686" y="0"/>
                  </a:lnTo>
                  <a:lnTo>
                    <a:pt x="152686" y="23812"/>
                  </a:lnTo>
                  <a:lnTo>
                    <a:pt x="0" y="23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3" name="任意多边形: 形状 432"/>
            <p:cNvSpPr/>
            <p:nvPr/>
          </p:nvSpPr>
          <p:spPr>
            <a:xfrm>
              <a:off x="9333185" y="8866098"/>
              <a:ext cx="155734" cy="31432"/>
            </a:xfrm>
            <a:custGeom>
              <a:avLst/>
              <a:gdLst>
                <a:gd name="connsiteX0" fmla="*/ 152114 w 155733"/>
                <a:gd name="connsiteY0" fmla="*/ 0 h 31432"/>
                <a:gd name="connsiteX1" fmla="*/ 155734 w 155733"/>
                <a:gd name="connsiteY1" fmla="*/ 23717 h 31432"/>
                <a:gd name="connsiteX2" fmla="*/ 3714 w 155733"/>
                <a:gd name="connsiteY2" fmla="*/ 31433 h 31432"/>
                <a:gd name="connsiteX3" fmla="*/ 0 w 155733"/>
                <a:gd name="connsiteY3" fmla="*/ 7620 h 31432"/>
                <a:gd name="connsiteX4" fmla="*/ 152114 w 155733"/>
                <a:gd name="connsiteY4" fmla="*/ 0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733" h="31432">
                  <a:moveTo>
                    <a:pt x="152114" y="0"/>
                  </a:moveTo>
                  <a:lnTo>
                    <a:pt x="155734" y="23717"/>
                  </a:lnTo>
                  <a:lnTo>
                    <a:pt x="3714" y="31433"/>
                  </a:lnTo>
                  <a:lnTo>
                    <a:pt x="0" y="7620"/>
                  </a:lnTo>
                  <a:lnTo>
                    <a:pt x="1521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4" name="任意多边形: 形状 433"/>
            <p:cNvSpPr/>
            <p:nvPr/>
          </p:nvSpPr>
          <p:spPr>
            <a:xfrm>
              <a:off x="9294418" y="8696268"/>
              <a:ext cx="157544" cy="38766"/>
            </a:xfrm>
            <a:custGeom>
              <a:avLst/>
              <a:gdLst>
                <a:gd name="connsiteX0" fmla="*/ 150400 w 157543"/>
                <a:gd name="connsiteY0" fmla="*/ 0 h 38766"/>
                <a:gd name="connsiteX1" fmla="*/ 157543 w 157543"/>
                <a:gd name="connsiteY1" fmla="*/ 23431 h 38766"/>
                <a:gd name="connsiteX2" fmla="*/ 7239 w 157543"/>
                <a:gd name="connsiteY2" fmla="*/ 38767 h 38766"/>
                <a:gd name="connsiteX3" fmla="*/ 0 w 157543"/>
                <a:gd name="connsiteY3" fmla="*/ 15240 h 38766"/>
                <a:gd name="connsiteX4" fmla="*/ 150400 w 157543"/>
                <a:gd name="connsiteY4" fmla="*/ 0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0400" y="0"/>
                  </a:moveTo>
                  <a:lnTo>
                    <a:pt x="157543" y="23431"/>
                  </a:lnTo>
                  <a:lnTo>
                    <a:pt x="7239" y="38767"/>
                  </a:lnTo>
                  <a:lnTo>
                    <a:pt x="0" y="15240"/>
                  </a:lnTo>
                  <a:lnTo>
                    <a:pt x="15040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5" name="任意多边形: 形状 434"/>
            <p:cNvSpPr/>
            <p:nvPr/>
          </p:nvSpPr>
          <p:spPr>
            <a:xfrm>
              <a:off x="9231268" y="8529102"/>
              <a:ext cx="158211" cy="45815"/>
            </a:xfrm>
            <a:custGeom>
              <a:avLst/>
              <a:gdLst>
                <a:gd name="connsiteX0" fmla="*/ 147447 w 158210"/>
                <a:gd name="connsiteY0" fmla="*/ 0 h 45815"/>
                <a:gd name="connsiteX1" fmla="*/ 158210 w 158210"/>
                <a:gd name="connsiteY1" fmla="*/ 22955 h 45815"/>
                <a:gd name="connsiteX2" fmla="*/ 10668 w 158210"/>
                <a:gd name="connsiteY2" fmla="*/ 45815 h 45815"/>
                <a:gd name="connsiteX3" fmla="*/ 0 w 158210"/>
                <a:gd name="connsiteY3" fmla="*/ 22765 h 45815"/>
                <a:gd name="connsiteX4" fmla="*/ 147447 w 158210"/>
                <a:gd name="connsiteY4" fmla="*/ 0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10" h="45815">
                  <a:moveTo>
                    <a:pt x="147447" y="0"/>
                  </a:moveTo>
                  <a:lnTo>
                    <a:pt x="158210" y="22955"/>
                  </a:lnTo>
                  <a:lnTo>
                    <a:pt x="10668" y="45815"/>
                  </a:lnTo>
                  <a:lnTo>
                    <a:pt x="0" y="22765"/>
                  </a:lnTo>
                  <a:lnTo>
                    <a:pt x="14744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6" name="任意多边形: 形状 435"/>
            <p:cNvSpPr/>
            <p:nvPr/>
          </p:nvSpPr>
          <p:spPr>
            <a:xfrm>
              <a:off x="6640747" y="7111968"/>
              <a:ext cx="67152" cy="90868"/>
            </a:xfrm>
            <a:custGeom>
              <a:avLst/>
              <a:gdLst>
                <a:gd name="connsiteX0" fmla="*/ 67152 w 67151"/>
                <a:gd name="connsiteY0" fmla="*/ 4096 h 90868"/>
                <a:gd name="connsiteX1" fmla="*/ 40577 w 67151"/>
                <a:gd name="connsiteY1" fmla="*/ 90869 h 90868"/>
                <a:gd name="connsiteX2" fmla="*/ 0 w 67151"/>
                <a:gd name="connsiteY2" fmla="*/ 86773 h 90868"/>
                <a:gd name="connsiteX3" fmla="*/ 26480 w 67151"/>
                <a:gd name="connsiteY3" fmla="*/ 0 h 90868"/>
                <a:gd name="connsiteX4" fmla="*/ 67152 w 67151"/>
                <a:gd name="connsiteY4" fmla="*/ 4096 h 9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 h="90868">
                  <a:moveTo>
                    <a:pt x="67152" y="4096"/>
                  </a:moveTo>
                  <a:lnTo>
                    <a:pt x="40577" y="90869"/>
                  </a:lnTo>
                  <a:lnTo>
                    <a:pt x="0" y="86773"/>
                  </a:lnTo>
                  <a:lnTo>
                    <a:pt x="26480" y="0"/>
                  </a:lnTo>
                  <a:lnTo>
                    <a:pt x="67152" y="4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7" name="任意多边形: 形状 436"/>
            <p:cNvSpPr/>
            <p:nvPr/>
          </p:nvSpPr>
          <p:spPr>
            <a:xfrm>
              <a:off x="6359283" y="7090631"/>
              <a:ext cx="54387" cy="89820"/>
            </a:xfrm>
            <a:custGeom>
              <a:avLst/>
              <a:gdLst>
                <a:gd name="connsiteX0" fmla="*/ 54388 w 54387"/>
                <a:gd name="connsiteY0" fmla="*/ 2000 h 89820"/>
                <a:gd name="connsiteX1" fmla="*/ 41053 w 54387"/>
                <a:gd name="connsiteY1" fmla="*/ 89821 h 89820"/>
                <a:gd name="connsiteX2" fmla="*/ 0 w 54387"/>
                <a:gd name="connsiteY2" fmla="*/ 87725 h 89820"/>
                <a:gd name="connsiteX3" fmla="*/ 13335 w 54387"/>
                <a:gd name="connsiteY3" fmla="*/ 0 h 89820"/>
                <a:gd name="connsiteX4" fmla="*/ 54388 w 54387"/>
                <a:gd name="connsiteY4" fmla="*/ 2000 h 89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7" h="89820">
                  <a:moveTo>
                    <a:pt x="54388" y="2000"/>
                  </a:moveTo>
                  <a:lnTo>
                    <a:pt x="41053" y="89821"/>
                  </a:lnTo>
                  <a:lnTo>
                    <a:pt x="0" y="87725"/>
                  </a:lnTo>
                  <a:lnTo>
                    <a:pt x="13335" y="0"/>
                  </a:lnTo>
                  <a:lnTo>
                    <a:pt x="54388" y="200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8" name="任意多边形: 形状 437"/>
            <p:cNvSpPr/>
            <p:nvPr/>
          </p:nvSpPr>
          <p:spPr>
            <a:xfrm>
              <a:off x="6075913" y="7084154"/>
              <a:ext cx="41338" cy="88106"/>
            </a:xfrm>
            <a:custGeom>
              <a:avLst/>
              <a:gdLst>
                <a:gd name="connsiteX0" fmla="*/ 0 w 41338"/>
                <a:gd name="connsiteY0" fmla="*/ 0 h 88106"/>
                <a:gd name="connsiteX1" fmla="*/ 41339 w 41338"/>
                <a:gd name="connsiteY1" fmla="*/ 0 h 88106"/>
                <a:gd name="connsiteX2" fmla="*/ 41339 w 41338"/>
                <a:gd name="connsiteY2" fmla="*/ 88106 h 88106"/>
                <a:gd name="connsiteX3" fmla="*/ 0 w 41338"/>
                <a:gd name="connsiteY3" fmla="*/ 88106 h 88106"/>
              </a:gdLst>
              <a:ahLst/>
              <a:cxnLst>
                <a:cxn ang="0">
                  <a:pos x="connsiteX0" y="connsiteY0"/>
                </a:cxn>
                <a:cxn ang="0">
                  <a:pos x="connsiteX1" y="connsiteY1"/>
                </a:cxn>
                <a:cxn ang="0">
                  <a:pos x="connsiteX2" y="connsiteY2"/>
                </a:cxn>
                <a:cxn ang="0">
                  <a:pos x="connsiteX3" y="connsiteY3"/>
                </a:cxn>
              </a:cxnLst>
              <a:rect l="l" t="t" r="r" b="b"/>
              <a:pathLst>
                <a:path w="41338" h="88106">
                  <a:moveTo>
                    <a:pt x="0" y="0"/>
                  </a:moveTo>
                  <a:lnTo>
                    <a:pt x="41339" y="0"/>
                  </a:lnTo>
                  <a:lnTo>
                    <a:pt x="41339" y="88106"/>
                  </a:lnTo>
                  <a:lnTo>
                    <a:pt x="0" y="881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39" name="任意多边形: 形状 438"/>
            <p:cNvSpPr/>
            <p:nvPr/>
          </p:nvSpPr>
          <p:spPr>
            <a:xfrm>
              <a:off x="5779400" y="7090631"/>
              <a:ext cx="54387" cy="89820"/>
            </a:xfrm>
            <a:custGeom>
              <a:avLst/>
              <a:gdLst>
                <a:gd name="connsiteX0" fmla="*/ 41053 w 54387"/>
                <a:gd name="connsiteY0" fmla="*/ 0 h 89820"/>
                <a:gd name="connsiteX1" fmla="*/ 54388 w 54387"/>
                <a:gd name="connsiteY1" fmla="*/ 87725 h 89820"/>
                <a:gd name="connsiteX2" fmla="*/ 13240 w 54387"/>
                <a:gd name="connsiteY2" fmla="*/ 89821 h 89820"/>
                <a:gd name="connsiteX3" fmla="*/ 0 w 54387"/>
                <a:gd name="connsiteY3" fmla="*/ 2000 h 89820"/>
                <a:gd name="connsiteX4" fmla="*/ 41053 w 54387"/>
                <a:gd name="connsiteY4" fmla="*/ 0 h 89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7" h="89820">
                  <a:moveTo>
                    <a:pt x="41053" y="0"/>
                  </a:moveTo>
                  <a:lnTo>
                    <a:pt x="54388" y="87725"/>
                  </a:lnTo>
                  <a:lnTo>
                    <a:pt x="13240" y="89821"/>
                  </a:lnTo>
                  <a:lnTo>
                    <a:pt x="0" y="2000"/>
                  </a:lnTo>
                  <a:lnTo>
                    <a:pt x="41053"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0" name="任意多边形: 形状 439"/>
            <p:cNvSpPr/>
            <p:nvPr/>
          </p:nvSpPr>
          <p:spPr>
            <a:xfrm>
              <a:off x="5485173" y="7111968"/>
              <a:ext cx="67152" cy="90868"/>
            </a:xfrm>
            <a:custGeom>
              <a:avLst/>
              <a:gdLst>
                <a:gd name="connsiteX0" fmla="*/ 40672 w 67151"/>
                <a:gd name="connsiteY0" fmla="*/ 0 h 90868"/>
                <a:gd name="connsiteX1" fmla="*/ 67151 w 67151"/>
                <a:gd name="connsiteY1" fmla="*/ 86773 h 90868"/>
                <a:gd name="connsiteX2" fmla="*/ 26479 w 67151"/>
                <a:gd name="connsiteY2" fmla="*/ 90869 h 90868"/>
                <a:gd name="connsiteX3" fmla="*/ 0 w 67151"/>
                <a:gd name="connsiteY3" fmla="*/ 4096 h 90868"/>
                <a:gd name="connsiteX4" fmla="*/ 40672 w 67151"/>
                <a:gd name="connsiteY4" fmla="*/ 0 h 90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 h="90868">
                  <a:moveTo>
                    <a:pt x="40672" y="0"/>
                  </a:moveTo>
                  <a:lnTo>
                    <a:pt x="67151" y="86773"/>
                  </a:lnTo>
                  <a:lnTo>
                    <a:pt x="26479" y="90869"/>
                  </a:lnTo>
                  <a:lnTo>
                    <a:pt x="0" y="4096"/>
                  </a:lnTo>
                  <a:lnTo>
                    <a:pt x="4067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1" name="任意多边形: 形状 440"/>
            <p:cNvSpPr/>
            <p:nvPr/>
          </p:nvSpPr>
          <p:spPr>
            <a:xfrm>
              <a:off x="5195706" y="7148068"/>
              <a:ext cx="79343" cy="91249"/>
            </a:xfrm>
            <a:custGeom>
              <a:avLst/>
              <a:gdLst>
                <a:gd name="connsiteX0" fmla="*/ 39814 w 79343"/>
                <a:gd name="connsiteY0" fmla="*/ 0 h 91249"/>
                <a:gd name="connsiteX1" fmla="*/ 79343 w 79343"/>
                <a:gd name="connsiteY1" fmla="*/ 85058 h 91249"/>
                <a:gd name="connsiteX2" fmla="*/ 39529 w 79343"/>
                <a:gd name="connsiteY2" fmla="*/ 91250 h 91249"/>
                <a:gd name="connsiteX3" fmla="*/ 0 w 79343"/>
                <a:gd name="connsiteY3" fmla="*/ 6096 h 91249"/>
                <a:gd name="connsiteX4" fmla="*/ 39814 w 79343"/>
                <a:gd name="connsiteY4" fmla="*/ 0 h 91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43" h="91249">
                  <a:moveTo>
                    <a:pt x="39814" y="0"/>
                  </a:moveTo>
                  <a:lnTo>
                    <a:pt x="79343" y="85058"/>
                  </a:lnTo>
                  <a:lnTo>
                    <a:pt x="39529" y="91250"/>
                  </a:lnTo>
                  <a:lnTo>
                    <a:pt x="0" y="6096"/>
                  </a:lnTo>
                  <a:lnTo>
                    <a:pt x="3981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2" name="任意多边形: 形状 441"/>
            <p:cNvSpPr/>
            <p:nvPr/>
          </p:nvSpPr>
          <p:spPr>
            <a:xfrm>
              <a:off x="2704151" y="8866098"/>
              <a:ext cx="155639" cy="31432"/>
            </a:xfrm>
            <a:custGeom>
              <a:avLst/>
              <a:gdLst>
                <a:gd name="connsiteX0" fmla="*/ 155639 w 155638"/>
                <a:gd name="connsiteY0" fmla="*/ 7620 h 31432"/>
                <a:gd name="connsiteX1" fmla="*/ 152019 w 155638"/>
                <a:gd name="connsiteY1" fmla="*/ 31433 h 31432"/>
                <a:gd name="connsiteX2" fmla="*/ 0 w 155638"/>
                <a:gd name="connsiteY2" fmla="*/ 23717 h 31432"/>
                <a:gd name="connsiteX3" fmla="*/ 3620 w 155638"/>
                <a:gd name="connsiteY3" fmla="*/ 0 h 31432"/>
                <a:gd name="connsiteX4" fmla="*/ 155639 w 155638"/>
                <a:gd name="connsiteY4" fmla="*/ 7620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38" h="31432">
                  <a:moveTo>
                    <a:pt x="155639" y="7620"/>
                  </a:moveTo>
                  <a:lnTo>
                    <a:pt x="152019" y="31433"/>
                  </a:lnTo>
                  <a:lnTo>
                    <a:pt x="0" y="23717"/>
                  </a:lnTo>
                  <a:lnTo>
                    <a:pt x="3620" y="0"/>
                  </a:lnTo>
                  <a:lnTo>
                    <a:pt x="155639" y="762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3" name="任意多边形: 形状 442"/>
            <p:cNvSpPr/>
            <p:nvPr/>
          </p:nvSpPr>
          <p:spPr>
            <a:xfrm>
              <a:off x="2693007" y="9037264"/>
              <a:ext cx="152686" cy="23813"/>
            </a:xfrm>
            <a:custGeom>
              <a:avLst/>
              <a:gdLst>
                <a:gd name="connsiteX0" fmla="*/ 0 w 152685"/>
                <a:gd name="connsiteY0" fmla="*/ 0 h 23812"/>
                <a:gd name="connsiteX1" fmla="*/ 152686 w 152685"/>
                <a:gd name="connsiteY1" fmla="*/ 0 h 23812"/>
                <a:gd name="connsiteX2" fmla="*/ 152686 w 152685"/>
                <a:gd name="connsiteY2" fmla="*/ 23812 h 23812"/>
                <a:gd name="connsiteX3" fmla="*/ 0 w 152685"/>
                <a:gd name="connsiteY3" fmla="*/ 23812 h 23812"/>
              </a:gdLst>
              <a:ahLst/>
              <a:cxnLst>
                <a:cxn ang="0">
                  <a:pos x="connsiteX0" y="connsiteY0"/>
                </a:cxn>
                <a:cxn ang="0">
                  <a:pos x="connsiteX1" y="connsiteY1"/>
                </a:cxn>
                <a:cxn ang="0">
                  <a:pos x="connsiteX2" y="connsiteY2"/>
                </a:cxn>
                <a:cxn ang="0">
                  <a:pos x="connsiteX3" y="connsiteY3"/>
                </a:cxn>
              </a:cxnLst>
              <a:rect l="l" t="t" r="r" b="b"/>
              <a:pathLst>
                <a:path w="152685" h="23812">
                  <a:moveTo>
                    <a:pt x="0" y="0"/>
                  </a:moveTo>
                  <a:lnTo>
                    <a:pt x="152686" y="0"/>
                  </a:lnTo>
                  <a:lnTo>
                    <a:pt x="152686" y="23812"/>
                  </a:lnTo>
                  <a:lnTo>
                    <a:pt x="0" y="23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4" name="任意多边形: 形状 443"/>
            <p:cNvSpPr/>
            <p:nvPr/>
          </p:nvSpPr>
          <p:spPr>
            <a:xfrm>
              <a:off x="2704151" y="9200903"/>
              <a:ext cx="155639" cy="31432"/>
            </a:xfrm>
            <a:custGeom>
              <a:avLst/>
              <a:gdLst>
                <a:gd name="connsiteX0" fmla="*/ 152019 w 155638"/>
                <a:gd name="connsiteY0" fmla="*/ 0 h 31432"/>
                <a:gd name="connsiteX1" fmla="*/ 155639 w 155638"/>
                <a:gd name="connsiteY1" fmla="*/ 23717 h 31432"/>
                <a:gd name="connsiteX2" fmla="*/ 3524 w 155638"/>
                <a:gd name="connsiteY2" fmla="*/ 31433 h 31432"/>
                <a:gd name="connsiteX3" fmla="*/ 0 w 155638"/>
                <a:gd name="connsiteY3" fmla="*/ 7715 h 31432"/>
                <a:gd name="connsiteX4" fmla="*/ 152019 w 155638"/>
                <a:gd name="connsiteY4" fmla="*/ 0 h 31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38" h="31432">
                  <a:moveTo>
                    <a:pt x="152019" y="0"/>
                  </a:moveTo>
                  <a:lnTo>
                    <a:pt x="155639" y="23717"/>
                  </a:lnTo>
                  <a:lnTo>
                    <a:pt x="3524" y="31433"/>
                  </a:lnTo>
                  <a:lnTo>
                    <a:pt x="0" y="7715"/>
                  </a:lnTo>
                  <a:lnTo>
                    <a:pt x="15201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5" name="任意多边形: 形状 444"/>
            <p:cNvSpPr/>
            <p:nvPr/>
          </p:nvSpPr>
          <p:spPr>
            <a:xfrm>
              <a:off x="2741109" y="9363400"/>
              <a:ext cx="157544" cy="38766"/>
            </a:xfrm>
            <a:custGeom>
              <a:avLst/>
              <a:gdLst>
                <a:gd name="connsiteX0" fmla="*/ 150304 w 157543"/>
                <a:gd name="connsiteY0" fmla="*/ 0 h 38766"/>
                <a:gd name="connsiteX1" fmla="*/ 157543 w 157543"/>
                <a:gd name="connsiteY1" fmla="*/ 23432 h 38766"/>
                <a:gd name="connsiteX2" fmla="*/ 7144 w 157543"/>
                <a:gd name="connsiteY2" fmla="*/ 38767 h 38766"/>
                <a:gd name="connsiteX3" fmla="*/ 0 w 157543"/>
                <a:gd name="connsiteY3" fmla="*/ 15335 h 38766"/>
                <a:gd name="connsiteX4" fmla="*/ 150304 w 157543"/>
                <a:gd name="connsiteY4" fmla="*/ 0 h 3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43" h="38766">
                  <a:moveTo>
                    <a:pt x="150304" y="0"/>
                  </a:moveTo>
                  <a:lnTo>
                    <a:pt x="157543" y="23432"/>
                  </a:lnTo>
                  <a:lnTo>
                    <a:pt x="7144" y="38767"/>
                  </a:lnTo>
                  <a:lnTo>
                    <a:pt x="0" y="15335"/>
                  </a:lnTo>
                  <a:lnTo>
                    <a:pt x="15030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6" name="任意多边形: 形状 445"/>
            <p:cNvSpPr/>
            <p:nvPr/>
          </p:nvSpPr>
          <p:spPr>
            <a:xfrm>
              <a:off x="2803593" y="9523421"/>
              <a:ext cx="158115" cy="45815"/>
            </a:xfrm>
            <a:custGeom>
              <a:avLst/>
              <a:gdLst>
                <a:gd name="connsiteX0" fmla="*/ 147447 w 158115"/>
                <a:gd name="connsiteY0" fmla="*/ 0 h 45815"/>
                <a:gd name="connsiteX1" fmla="*/ 158115 w 158115"/>
                <a:gd name="connsiteY1" fmla="*/ 23050 h 45815"/>
                <a:gd name="connsiteX2" fmla="*/ 10668 w 158115"/>
                <a:gd name="connsiteY2" fmla="*/ 45815 h 45815"/>
                <a:gd name="connsiteX3" fmla="*/ 0 w 158115"/>
                <a:gd name="connsiteY3" fmla="*/ 22860 h 45815"/>
                <a:gd name="connsiteX4" fmla="*/ 147447 w 158115"/>
                <a:gd name="connsiteY4" fmla="*/ 0 h 45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5" h="45815">
                  <a:moveTo>
                    <a:pt x="147447" y="0"/>
                  </a:moveTo>
                  <a:lnTo>
                    <a:pt x="158115" y="23050"/>
                  </a:lnTo>
                  <a:lnTo>
                    <a:pt x="10668" y="45815"/>
                  </a:lnTo>
                  <a:lnTo>
                    <a:pt x="0" y="22860"/>
                  </a:lnTo>
                  <a:lnTo>
                    <a:pt x="14744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7" name="任意多边形: 形状 446"/>
            <p:cNvSpPr/>
            <p:nvPr/>
          </p:nvSpPr>
          <p:spPr>
            <a:xfrm>
              <a:off x="2891128" y="9679917"/>
              <a:ext cx="157639" cy="52577"/>
            </a:xfrm>
            <a:custGeom>
              <a:avLst/>
              <a:gdLst>
                <a:gd name="connsiteX0" fmla="*/ 143446 w 157638"/>
                <a:gd name="connsiteY0" fmla="*/ 0 h 52577"/>
                <a:gd name="connsiteX1" fmla="*/ 157639 w 157638"/>
                <a:gd name="connsiteY1" fmla="*/ 22384 h 52577"/>
                <a:gd name="connsiteX2" fmla="*/ 14192 w 157638"/>
                <a:gd name="connsiteY2" fmla="*/ 52578 h 52577"/>
                <a:gd name="connsiteX3" fmla="*/ 0 w 157638"/>
                <a:gd name="connsiteY3" fmla="*/ 30194 h 52577"/>
                <a:gd name="connsiteX4" fmla="*/ 143446 w 157638"/>
                <a:gd name="connsiteY4" fmla="*/ 0 h 5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38" h="52577">
                  <a:moveTo>
                    <a:pt x="143446" y="0"/>
                  </a:moveTo>
                  <a:lnTo>
                    <a:pt x="157639" y="22384"/>
                  </a:lnTo>
                  <a:lnTo>
                    <a:pt x="14192" y="52578"/>
                  </a:lnTo>
                  <a:lnTo>
                    <a:pt x="0" y="30194"/>
                  </a:lnTo>
                  <a:lnTo>
                    <a:pt x="14344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8" name="任意多边形: 形状 447"/>
            <p:cNvSpPr/>
            <p:nvPr/>
          </p:nvSpPr>
          <p:spPr>
            <a:xfrm>
              <a:off x="3003142" y="9831651"/>
              <a:ext cx="155830" cy="58770"/>
            </a:xfrm>
            <a:custGeom>
              <a:avLst/>
              <a:gdLst>
                <a:gd name="connsiteX0" fmla="*/ 138398 w 155829"/>
                <a:gd name="connsiteY0" fmla="*/ 0 h 58769"/>
                <a:gd name="connsiteX1" fmla="*/ 155829 w 155829"/>
                <a:gd name="connsiteY1" fmla="*/ 21527 h 58769"/>
                <a:gd name="connsiteX2" fmla="*/ 17431 w 155829"/>
                <a:gd name="connsiteY2" fmla="*/ 58769 h 58769"/>
                <a:gd name="connsiteX3" fmla="*/ 0 w 155829"/>
                <a:gd name="connsiteY3" fmla="*/ 37243 h 58769"/>
                <a:gd name="connsiteX4" fmla="*/ 138398 w 155829"/>
                <a:gd name="connsiteY4" fmla="*/ 0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29" h="58769">
                  <a:moveTo>
                    <a:pt x="138398" y="0"/>
                  </a:moveTo>
                  <a:lnTo>
                    <a:pt x="155829" y="21527"/>
                  </a:lnTo>
                  <a:lnTo>
                    <a:pt x="17431" y="58769"/>
                  </a:lnTo>
                  <a:lnTo>
                    <a:pt x="0" y="37243"/>
                  </a:lnTo>
                  <a:lnTo>
                    <a:pt x="1383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49" name="任意多边形: 形状 448"/>
            <p:cNvSpPr/>
            <p:nvPr/>
          </p:nvSpPr>
          <p:spPr>
            <a:xfrm>
              <a:off x="3138683" y="9977384"/>
              <a:ext cx="152782" cy="64675"/>
            </a:xfrm>
            <a:custGeom>
              <a:avLst/>
              <a:gdLst>
                <a:gd name="connsiteX0" fmla="*/ 132207 w 152781"/>
                <a:gd name="connsiteY0" fmla="*/ 0 h 64674"/>
                <a:gd name="connsiteX1" fmla="*/ 152781 w 152781"/>
                <a:gd name="connsiteY1" fmla="*/ 20574 h 64674"/>
                <a:gd name="connsiteX2" fmla="*/ 20574 w 152781"/>
                <a:gd name="connsiteY2" fmla="*/ 64675 h 64674"/>
                <a:gd name="connsiteX3" fmla="*/ 0 w 152781"/>
                <a:gd name="connsiteY3" fmla="*/ 44005 h 64674"/>
                <a:gd name="connsiteX4" fmla="*/ 132207 w 152781"/>
                <a:gd name="connsiteY4" fmla="*/ 0 h 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1" h="64674">
                  <a:moveTo>
                    <a:pt x="132207" y="0"/>
                  </a:moveTo>
                  <a:lnTo>
                    <a:pt x="152781" y="20574"/>
                  </a:lnTo>
                  <a:lnTo>
                    <a:pt x="20574" y="64675"/>
                  </a:lnTo>
                  <a:lnTo>
                    <a:pt x="0" y="44005"/>
                  </a:lnTo>
                  <a:lnTo>
                    <a:pt x="13220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0" name="任意多边形: 形状 449"/>
            <p:cNvSpPr/>
            <p:nvPr/>
          </p:nvSpPr>
          <p:spPr>
            <a:xfrm>
              <a:off x="3296704" y="10115973"/>
              <a:ext cx="148686" cy="70104"/>
            </a:xfrm>
            <a:custGeom>
              <a:avLst/>
              <a:gdLst>
                <a:gd name="connsiteX0" fmla="*/ 124968 w 148685"/>
                <a:gd name="connsiteY0" fmla="*/ 0 h 70104"/>
                <a:gd name="connsiteX1" fmla="*/ 148685 w 148685"/>
                <a:gd name="connsiteY1" fmla="*/ 19526 h 70104"/>
                <a:gd name="connsiteX2" fmla="*/ 23622 w 148685"/>
                <a:gd name="connsiteY2" fmla="*/ 70104 h 70104"/>
                <a:gd name="connsiteX3" fmla="*/ 0 w 148685"/>
                <a:gd name="connsiteY3" fmla="*/ 50578 h 70104"/>
                <a:gd name="connsiteX4" fmla="*/ 124968 w 148685"/>
                <a:gd name="connsiteY4" fmla="*/ 0 h 70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70104">
                  <a:moveTo>
                    <a:pt x="124968" y="0"/>
                  </a:moveTo>
                  <a:lnTo>
                    <a:pt x="148685" y="19526"/>
                  </a:lnTo>
                  <a:lnTo>
                    <a:pt x="23622" y="70104"/>
                  </a:lnTo>
                  <a:lnTo>
                    <a:pt x="0" y="50578"/>
                  </a:lnTo>
                  <a:lnTo>
                    <a:pt x="12496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1" name="任意多边形: 形状 450"/>
            <p:cNvSpPr/>
            <p:nvPr/>
          </p:nvSpPr>
          <p:spPr>
            <a:xfrm>
              <a:off x="3475964" y="10246560"/>
              <a:ext cx="143541" cy="74866"/>
            </a:xfrm>
            <a:custGeom>
              <a:avLst/>
              <a:gdLst>
                <a:gd name="connsiteX0" fmla="*/ 116967 w 143541"/>
                <a:gd name="connsiteY0" fmla="*/ 0 h 74866"/>
                <a:gd name="connsiteX1" fmla="*/ 143542 w 143541"/>
                <a:gd name="connsiteY1" fmla="*/ 18193 h 74866"/>
                <a:gd name="connsiteX2" fmla="*/ 26575 w 143541"/>
                <a:gd name="connsiteY2" fmla="*/ 74867 h 74866"/>
                <a:gd name="connsiteX3" fmla="*/ 0 w 143541"/>
                <a:gd name="connsiteY3" fmla="*/ 56579 h 74866"/>
                <a:gd name="connsiteX4" fmla="*/ 116967 w 143541"/>
                <a:gd name="connsiteY4" fmla="*/ 0 h 7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1" h="74866">
                  <a:moveTo>
                    <a:pt x="116967" y="0"/>
                  </a:moveTo>
                  <a:lnTo>
                    <a:pt x="143542" y="18193"/>
                  </a:lnTo>
                  <a:lnTo>
                    <a:pt x="26575" y="74867"/>
                  </a:lnTo>
                  <a:lnTo>
                    <a:pt x="0" y="56579"/>
                  </a:lnTo>
                  <a:lnTo>
                    <a:pt x="1169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2" name="任意多边形: 形状 451"/>
            <p:cNvSpPr/>
            <p:nvPr/>
          </p:nvSpPr>
          <p:spPr>
            <a:xfrm>
              <a:off x="5023208" y="10903885"/>
              <a:ext cx="69247" cy="91154"/>
            </a:xfrm>
            <a:custGeom>
              <a:avLst/>
              <a:gdLst>
                <a:gd name="connsiteX0" fmla="*/ 69247 w 69246"/>
                <a:gd name="connsiteY0" fmla="*/ 4000 h 91154"/>
                <a:gd name="connsiteX1" fmla="*/ 21622 w 69246"/>
                <a:gd name="connsiteY1" fmla="*/ 91154 h 91154"/>
                <a:gd name="connsiteX2" fmla="*/ 0 w 69246"/>
                <a:gd name="connsiteY2" fmla="*/ 87249 h 91154"/>
                <a:gd name="connsiteX3" fmla="*/ 47625 w 69246"/>
                <a:gd name="connsiteY3" fmla="*/ 0 h 91154"/>
                <a:gd name="connsiteX4" fmla="*/ 69247 w 69246"/>
                <a:gd name="connsiteY4" fmla="*/ 4000 h 91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46" h="91154">
                  <a:moveTo>
                    <a:pt x="69247" y="4000"/>
                  </a:moveTo>
                  <a:lnTo>
                    <a:pt x="21622" y="91154"/>
                  </a:lnTo>
                  <a:lnTo>
                    <a:pt x="0" y="87249"/>
                  </a:lnTo>
                  <a:lnTo>
                    <a:pt x="47625" y="0"/>
                  </a:lnTo>
                  <a:lnTo>
                    <a:pt x="69247" y="400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3" name="任意多边形: 形状 452"/>
            <p:cNvSpPr/>
            <p:nvPr/>
          </p:nvSpPr>
          <p:spPr>
            <a:xfrm>
              <a:off x="5320483" y="10948462"/>
              <a:ext cx="56388" cy="92106"/>
            </a:xfrm>
            <a:custGeom>
              <a:avLst/>
              <a:gdLst>
                <a:gd name="connsiteX0" fmla="*/ 56388 w 56388"/>
                <a:gd name="connsiteY0" fmla="*/ 2857 h 92106"/>
                <a:gd name="connsiteX1" fmla="*/ 22098 w 56388"/>
                <a:gd name="connsiteY1" fmla="*/ 92107 h 92106"/>
                <a:gd name="connsiteX2" fmla="*/ 0 w 56388"/>
                <a:gd name="connsiteY2" fmla="*/ 89249 h 92106"/>
                <a:gd name="connsiteX3" fmla="*/ 34290 w 56388"/>
                <a:gd name="connsiteY3" fmla="*/ 0 h 92106"/>
                <a:gd name="connsiteX4" fmla="*/ 56388 w 56388"/>
                <a:gd name="connsiteY4" fmla="*/ 2857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 h="92106">
                  <a:moveTo>
                    <a:pt x="56388" y="2857"/>
                  </a:moveTo>
                  <a:lnTo>
                    <a:pt x="22098" y="92107"/>
                  </a:lnTo>
                  <a:lnTo>
                    <a:pt x="0" y="89249"/>
                  </a:lnTo>
                  <a:lnTo>
                    <a:pt x="34290" y="0"/>
                  </a:lnTo>
                  <a:lnTo>
                    <a:pt x="56388" y="285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4" name="任意多边形: 形状 453"/>
            <p:cNvSpPr/>
            <p:nvPr/>
          </p:nvSpPr>
          <p:spPr>
            <a:xfrm>
              <a:off x="5623571" y="10978561"/>
              <a:ext cx="43243" cy="92392"/>
            </a:xfrm>
            <a:custGeom>
              <a:avLst/>
              <a:gdLst>
                <a:gd name="connsiteX0" fmla="*/ 43243 w 43243"/>
                <a:gd name="connsiteY0" fmla="*/ 1714 h 92392"/>
                <a:gd name="connsiteX1" fmla="*/ 22479 w 43243"/>
                <a:gd name="connsiteY1" fmla="*/ 92392 h 92392"/>
                <a:gd name="connsiteX2" fmla="*/ 0 w 43243"/>
                <a:gd name="connsiteY2" fmla="*/ 90678 h 92392"/>
                <a:gd name="connsiteX3" fmla="*/ 20764 w 43243"/>
                <a:gd name="connsiteY3" fmla="*/ 0 h 92392"/>
                <a:gd name="connsiteX4" fmla="*/ 43243 w 43243"/>
                <a:gd name="connsiteY4" fmla="*/ 1714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92392">
                  <a:moveTo>
                    <a:pt x="43243" y="1714"/>
                  </a:moveTo>
                  <a:lnTo>
                    <a:pt x="22479" y="92392"/>
                  </a:lnTo>
                  <a:lnTo>
                    <a:pt x="0" y="90678"/>
                  </a:lnTo>
                  <a:lnTo>
                    <a:pt x="20764" y="0"/>
                  </a:lnTo>
                  <a:lnTo>
                    <a:pt x="43243" y="1714"/>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5" name="任意多边形: 形状 454"/>
            <p:cNvSpPr/>
            <p:nvPr/>
          </p:nvSpPr>
          <p:spPr>
            <a:xfrm>
              <a:off x="5930372" y="10993991"/>
              <a:ext cx="29527" cy="91915"/>
            </a:xfrm>
            <a:custGeom>
              <a:avLst/>
              <a:gdLst>
                <a:gd name="connsiteX0" fmla="*/ 29527 w 29527"/>
                <a:gd name="connsiteY0" fmla="*/ 571 h 91915"/>
                <a:gd name="connsiteX1" fmla="*/ 22574 w 29527"/>
                <a:gd name="connsiteY1" fmla="*/ 91916 h 91915"/>
                <a:gd name="connsiteX2" fmla="*/ 0 w 29527"/>
                <a:gd name="connsiteY2" fmla="*/ 91344 h 91915"/>
                <a:gd name="connsiteX3" fmla="*/ 6858 w 29527"/>
                <a:gd name="connsiteY3" fmla="*/ 0 h 91915"/>
                <a:gd name="connsiteX4" fmla="*/ 29527 w 29527"/>
                <a:gd name="connsiteY4" fmla="*/ 571 h 9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91915">
                  <a:moveTo>
                    <a:pt x="29527" y="571"/>
                  </a:moveTo>
                  <a:lnTo>
                    <a:pt x="22574" y="91916"/>
                  </a:lnTo>
                  <a:lnTo>
                    <a:pt x="0" y="91344"/>
                  </a:lnTo>
                  <a:lnTo>
                    <a:pt x="6858" y="0"/>
                  </a:lnTo>
                  <a:lnTo>
                    <a:pt x="29527" y="57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6" name="任意多边形: 形状 455"/>
            <p:cNvSpPr/>
            <p:nvPr/>
          </p:nvSpPr>
          <p:spPr>
            <a:xfrm>
              <a:off x="6231458" y="10993991"/>
              <a:ext cx="29527" cy="91915"/>
            </a:xfrm>
            <a:custGeom>
              <a:avLst/>
              <a:gdLst>
                <a:gd name="connsiteX0" fmla="*/ 22670 w 29527"/>
                <a:gd name="connsiteY0" fmla="*/ 0 h 91915"/>
                <a:gd name="connsiteX1" fmla="*/ 29527 w 29527"/>
                <a:gd name="connsiteY1" fmla="*/ 91344 h 91915"/>
                <a:gd name="connsiteX2" fmla="*/ 6858 w 29527"/>
                <a:gd name="connsiteY2" fmla="*/ 91916 h 91915"/>
                <a:gd name="connsiteX3" fmla="*/ 0 w 29527"/>
                <a:gd name="connsiteY3" fmla="*/ 571 h 91915"/>
                <a:gd name="connsiteX4" fmla="*/ 22670 w 29527"/>
                <a:gd name="connsiteY4" fmla="*/ 0 h 9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91915">
                  <a:moveTo>
                    <a:pt x="22670" y="0"/>
                  </a:moveTo>
                  <a:lnTo>
                    <a:pt x="29527" y="91344"/>
                  </a:lnTo>
                  <a:lnTo>
                    <a:pt x="6858" y="91916"/>
                  </a:lnTo>
                  <a:lnTo>
                    <a:pt x="0" y="571"/>
                  </a:lnTo>
                  <a:lnTo>
                    <a:pt x="2267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7" name="任意多边形: 形状 456"/>
            <p:cNvSpPr/>
            <p:nvPr/>
          </p:nvSpPr>
          <p:spPr>
            <a:xfrm>
              <a:off x="6524637" y="10978656"/>
              <a:ext cx="43053" cy="92392"/>
            </a:xfrm>
            <a:custGeom>
              <a:avLst/>
              <a:gdLst>
                <a:gd name="connsiteX0" fmla="*/ 22479 w 43053"/>
                <a:gd name="connsiteY0" fmla="*/ 0 h 92392"/>
                <a:gd name="connsiteX1" fmla="*/ 43053 w 43053"/>
                <a:gd name="connsiteY1" fmla="*/ 90678 h 92392"/>
                <a:gd name="connsiteX2" fmla="*/ 20670 w 43053"/>
                <a:gd name="connsiteY2" fmla="*/ 92393 h 92392"/>
                <a:gd name="connsiteX3" fmla="*/ 0 w 43053"/>
                <a:gd name="connsiteY3" fmla="*/ 1715 h 92392"/>
                <a:gd name="connsiteX4" fmla="*/ 22479 w 43053"/>
                <a:gd name="connsiteY4" fmla="*/ 0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53" h="92392">
                  <a:moveTo>
                    <a:pt x="22479" y="0"/>
                  </a:moveTo>
                  <a:lnTo>
                    <a:pt x="43053" y="90678"/>
                  </a:lnTo>
                  <a:lnTo>
                    <a:pt x="20670" y="92393"/>
                  </a:lnTo>
                  <a:lnTo>
                    <a:pt x="0" y="1715"/>
                  </a:lnTo>
                  <a:lnTo>
                    <a:pt x="2247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8" name="任意多边形: 形状 457"/>
            <p:cNvSpPr/>
            <p:nvPr/>
          </p:nvSpPr>
          <p:spPr>
            <a:xfrm>
              <a:off x="6814579" y="10948652"/>
              <a:ext cx="56294" cy="92106"/>
            </a:xfrm>
            <a:custGeom>
              <a:avLst/>
              <a:gdLst>
                <a:gd name="connsiteX0" fmla="*/ 22098 w 56293"/>
                <a:gd name="connsiteY0" fmla="*/ 0 h 92106"/>
                <a:gd name="connsiteX1" fmla="*/ 56293 w 56293"/>
                <a:gd name="connsiteY1" fmla="*/ 89249 h 92106"/>
                <a:gd name="connsiteX2" fmla="*/ 34195 w 56293"/>
                <a:gd name="connsiteY2" fmla="*/ 92107 h 92106"/>
                <a:gd name="connsiteX3" fmla="*/ 0 w 56293"/>
                <a:gd name="connsiteY3" fmla="*/ 2857 h 92106"/>
                <a:gd name="connsiteX4" fmla="*/ 22098 w 56293"/>
                <a:gd name="connsiteY4" fmla="*/ 0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93" h="92106">
                  <a:moveTo>
                    <a:pt x="22098" y="0"/>
                  </a:moveTo>
                  <a:lnTo>
                    <a:pt x="56293" y="89249"/>
                  </a:lnTo>
                  <a:lnTo>
                    <a:pt x="34195" y="92107"/>
                  </a:lnTo>
                  <a:lnTo>
                    <a:pt x="0" y="2857"/>
                  </a:lnTo>
                  <a:lnTo>
                    <a:pt x="22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59" name="任意多边形: 形状 458"/>
            <p:cNvSpPr/>
            <p:nvPr/>
          </p:nvSpPr>
          <p:spPr>
            <a:xfrm>
              <a:off x="7098996" y="10904267"/>
              <a:ext cx="69152" cy="91058"/>
            </a:xfrm>
            <a:custGeom>
              <a:avLst/>
              <a:gdLst>
                <a:gd name="connsiteX0" fmla="*/ 21621 w 69151"/>
                <a:gd name="connsiteY0" fmla="*/ 0 h 91058"/>
                <a:gd name="connsiteX1" fmla="*/ 69152 w 69151"/>
                <a:gd name="connsiteY1" fmla="*/ 87154 h 91058"/>
                <a:gd name="connsiteX2" fmla="*/ 47530 w 69151"/>
                <a:gd name="connsiteY2" fmla="*/ 91059 h 91058"/>
                <a:gd name="connsiteX3" fmla="*/ 0 w 69151"/>
                <a:gd name="connsiteY3" fmla="*/ 3906 h 91058"/>
                <a:gd name="connsiteX4" fmla="*/ 21621 w 69151"/>
                <a:gd name="connsiteY4" fmla="*/ 0 h 9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51" h="91058">
                  <a:moveTo>
                    <a:pt x="21621" y="0"/>
                  </a:moveTo>
                  <a:lnTo>
                    <a:pt x="69152" y="87154"/>
                  </a:lnTo>
                  <a:lnTo>
                    <a:pt x="47530" y="91059"/>
                  </a:lnTo>
                  <a:lnTo>
                    <a:pt x="0" y="3906"/>
                  </a:lnTo>
                  <a:lnTo>
                    <a:pt x="2162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0" name="任意多边形: 形状 459"/>
            <p:cNvSpPr/>
            <p:nvPr/>
          </p:nvSpPr>
          <p:spPr>
            <a:xfrm>
              <a:off x="7375793" y="10845593"/>
              <a:ext cx="81533" cy="89535"/>
            </a:xfrm>
            <a:custGeom>
              <a:avLst/>
              <a:gdLst>
                <a:gd name="connsiteX0" fmla="*/ 20955 w 81533"/>
                <a:gd name="connsiteY0" fmla="*/ 0 h 89535"/>
                <a:gd name="connsiteX1" fmla="*/ 81534 w 81533"/>
                <a:gd name="connsiteY1" fmla="*/ 84487 h 89535"/>
                <a:gd name="connsiteX2" fmla="*/ 60579 w 81533"/>
                <a:gd name="connsiteY2" fmla="*/ 89535 h 89535"/>
                <a:gd name="connsiteX3" fmla="*/ 0 w 81533"/>
                <a:gd name="connsiteY3" fmla="*/ 5048 h 89535"/>
                <a:gd name="connsiteX4" fmla="*/ 20955 w 81533"/>
                <a:gd name="connsiteY4" fmla="*/ 0 h 8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3" h="89535">
                  <a:moveTo>
                    <a:pt x="20955" y="0"/>
                  </a:moveTo>
                  <a:lnTo>
                    <a:pt x="81534" y="84487"/>
                  </a:lnTo>
                  <a:lnTo>
                    <a:pt x="60579" y="89535"/>
                  </a:lnTo>
                  <a:lnTo>
                    <a:pt x="0" y="5048"/>
                  </a:lnTo>
                  <a:lnTo>
                    <a:pt x="2095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1" name="任意多边形: 形状 460"/>
            <p:cNvSpPr/>
            <p:nvPr/>
          </p:nvSpPr>
          <p:spPr>
            <a:xfrm>
              <a:off x="7642874" y="10773393"/>
              <a:ext cx="93154" cy="87153"/>
            </a:xfrm>
            <a:custGeom>
              <a:avLst/>
              <a:gdLst>
                <a:gd name="connsiteX0" fmla="*/ 20098 w 93154"/>
                <a:gd name="connsiteY0" fmla="*/ 0 h 87153"/>
                <a:gd name="connsiteX1" fmla="*/ 93155 w 93154"/>
                <a:gd name="connsiteY1" fmla="*/ 81058 h 87153"/>
                <a:gd name="connsiteX2" fmla="*/ 73057 w 93154"/>
                <a:gd name="connsiteY2" fmla="*/ 87154 h 87153"/>
                <a:gd name="connsiteX3" fmla="*/ 0 w 93154"/>
                <a:gd name="connsiteY3" fmla="*/ 6001 h 87153"/>
                <a:gd name="connsiteX4" fmla="*/ 20098 w 93154"/>
                <a:gd name="connsiteY4" fmla="*/ 0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54" h="87153">
                  <a:moveTo>
                    <a:pt x="20098" y="0"/>
                  </a:moveTo>
                  <a:lnTo>
                    <a:pt x="93155" y="81058"/>
                  </a:lnTo>
                  <a:lnTo>
                    <a:pt x="73057" y="87154"/>
                  </a:lnTo>
                  <a:lnTo>
                    <a:pt x="0" y="6001"/>
                  </a:lnTo>
                  <a:lnTo>
                    <a:pt x="20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2" name="任意多边形: 形状 461"/>
            <p:cNvSpPr/>
            <p:nvPr/>
          </p:nvSpPr>
          <p:spPr>
            <a:xfrm>
              <a:off x="7898146" y="10687954"/>
              <a:ext cx="104204" cy="84200"/>
            </a:xfrm>
            <a:custGeom>
              <a:avLst/>
              <a:gdLst>
                <a:gd name="connsiteX0" fmla="*/ 19145 w 104203"/>
                <a:gd name="connsiteY0" fmla="*/ 0 h 84200"/>
                <a:gd name="connsiteX1" fmla="*/ 104204 w 104203"/>
                <a:gd name="connsiteY1" fmla="*/ 77152 h 84200"/>
                <a:gd name="connsiteX2" fmla="*/ 85058 w 104203"/>
                <a:gd name="connsiteY2" fmla="*/ 84201 h 84200"/>
                <a:gd name="connsiteX3" fmla="*/ 0 w 104203"/>
                <a:gd name="connsiteY3" fmla="*/ 7048 h 84200"/>
                <a:gd name="connsiteX4" fmla="*/ 19145 w 104203"/>
                <a:gd name="connsiteY4" fmla="*/ 0 h 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200">
                  <a:moveTo>
                    <a:pt x="19145" y="0"/>
                  </a:moveTo>
                  <a:lnTo>
                    <a:pt x="104204" y="77152"/>
                  </a:lnTo>
                  <a:lnTo>
                    <a:pt x="85058" y="84201"/>
                  </a:lnTo>
                  <a:lnTo>
                    <a:pt x="0" y="7048"/>
                  </a:lnTo>
                  <a:lnTo>
                    <a:pt x="1914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3" name="任意多边形: 形状 462"/>
            <p:cNvSpPr/>
            <p:nvPr/>
          </p:nvSpPr>
          <p:spPr>
            <a:xfrm>
              <a:off x="8139795" y="10590131"/>
              <a:ext cx="114300" cy="80486"/>
            </a:xfrm>
            <a:custGeom>
              <a:avLst/>
              <a:gdLst>
                <a:gd name="connsiteX0" fmla="*/ 17907 w 114300"/>
                <a:gd name="connsiteY0" fmla="*/ 0 h 80486"/>
                <a:gd name="connsiteX1" fmla="*/ 114300 w 114300"/>
                <a:gd name="connsiteY1" fmla="*/ 72580 h 80486"/>
                <a:gd name="connsiteX2" fmla="*/ 96298 w 114300"/>
                <a:gd name="connsiteY2" fmla="*/ 80486 h 80486"/>
                <a:gd name="connsiteX3" fmla="*/ 0 w 114300"/>
                <a:gd name="connsiteY3" fmla="*/ 7906 h 80486"/>
                <a:gd name="connsiteX4" fmla="*/ 17907 w 114300"/>
                <a:gd name="connsiteY4" fmla="*/ 0 h 8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80486">
                  <a:moveTo>
                    <a:pt x="17907" y="0"/>
                  </a:moveTo>
                  <a:lnTo>
                    <a:pt x="114300" y="72580"/>
                  </a:lnTo>
                  <a:lnTo>
                    <a:pt x="96298" y="80486"/>
                  </a:lnTo>
                  <a:lnTo>
                    <a:pt x="0" y="7906"/>
                  </a:lnTo>
                  <a:lnTo>
                    <a:pt x="1790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4" name="任意多边形: 形状 463"/>
            <p:cNvSpPr/>
            <p:nvPr/>
          </p:nvSpPr>
          <p:spPr>
            <a:xfrm>
              <a:off x="8365824" y="10480593"/>
              <a:ext cx="123634" cy="76200"/>
            </a:xfrm>
            <a:custGeom>
              <a:avLst/>
              <a:gdLst>
                <a:gd name="connsiteX0" fmla="*/ 16669 w 123634"/>
                <a:gd name="connsiteY0" fmla="*/ 0 h 76200"/>
                <a:gd name="connsiteX1" fmla="*/ 123634 w 123634"/>
                <a:gd name="connsiteY1" fmla="*/ 67342 h 76200"/>
                <a:gd name="connsiteX2" fmla="*/ 106966 w 123634"/>
                <a:gd name="connsiteY2" fmla="*/ 76200 h 76200"/>
                <a:gd name="connsiteX3" fmla="*/ 0 w 123634"/>
                <a:gd name="connsiteY3" fmla="*/ 8763 h 76200"/>
                <a:gd name="connsiteX4" fmla="*/ 16669 w 123634"/>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4" h="76200">
                  <a:moveTo>
                    <a:pt x="16669" y="0"/>
                  </a:moveTo>
                  <a:lnTo>
                    <a:pt x="123634" y="67342"/>
                  </a:lnTo>
                  <a:lnTo>
                    <a:pt x="106966" y="76200"/>
                  </a:lnTo>
                  <a:lnTo>
                    <a:pt x="0" y="8763"/>
                  </a:lnTo>
                  <a:lnTo>
                    <a:pt x="1666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5" name="任意多边形: 形状 464"/>
            <p:cNvSpPr/>
            <p:nvPr/>
          </p:nvSpPr>
          <p:spPr>
            <a:xfrm>
              <a:off x="8574516" y="10360102"/>
              <a:ext cx="132111" cy="71342"/>
            </a:xfrm>
            <a:custGeom>
              <a:avLst/>
              <a:gdLst>
                <a:gd name="connsiteX0" fmla="*/ 132112 w 132111"/>
                <a:gd name="connsiteY0" fmla="*/ 61722 h 71342"/>
                <a:gd name="connsiteX1" fmla="*/ 116777 w 132111"/>
                <a:gd name="connsiteY1" fmla="*/ 71342 h 71342"/>
                <a:gd name="connsiteX2" fmla="*/ 0 w 132111"/>
                <a:gd name="connsiteY2" fmla="*/ 9620 h 71342"/>
                <a:gd name="connsiteX3" fmla="*/ 15335 w 132111"/>
                <a:gd name="connsiteY3" fmla="*/ 0 h 71342"/>
                <a:gd name="connsiteX4" fmla="*/ 132112 w 132111"/>
                <a:gd name="connsiteY4" fmla="*/ 61722 h 71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11" h="71342">
                  <a:moveTo>
                    <a:pt x="132112" y="61722"/>
                  </a:moveTo>
                  <a:lnTo>
                    <a:pt x="116777" y="71342"/>
                  </a:lnTo>
                  <a:lnTo>
                    <a:pt x="0" y="9620"/>
                  </a:lnTo>
                  <a:lnTo>
                    <a:pt x="15335" y="0"/>
                  </a:lnTo>
                  <a:lnTo>
                    <a:pt x="132112" y="6172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6" name="任意多边形: 形状 465"/>
            <p:cNvSpPr/>
            <p:nvPr/>
          </p:nvSpPr>
          <p:spPr>
            <a:xfrm>
              <a:off x="8764446" y="10229609"/>
              <a:ext cx="139446" cy="66104"/>
            </a:xfrm>
            <a:custGeom>
              <a:avLst/>
              <a:gdLst>
                <a:gd name="connsiteX0" fmla="*/ 139446 w 139446"/>
                <a:gd name="connsiteY0" fmla="*/ 55721 h 66103"/>
                <a:gd name="connsiteX1" fmla="*/ 125635 w 139446"/>
                <a:gd name="connsiteY1" fmla="*/ 66104 h 66103"/>
                <a:gd name="connsiteX2" fmla="*/ 0 w 139446"/>
                <a:gd name="connsiteY2" fmla="*/ 10382 h 66103"/>
                <a:gd name="connsiteX3" fmla="*/ 13907 w 139446"/>
                <a:gd name="connsiteY3" fmla="*/ 0 h 66103"/>
                <a:gd name="connsiteX4" fmla="*/ 139446 w 139446"/>
                <a:gd name="connsiteY4" fmla="*/ 55721 h 6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46" h="66103">
                  <a:moveTo>
                    <a:pt x="139446" y="55721"/>
                  </a:moveTo>
                  <a:lnTo>
                    <a:pt x="125635" y="66104"/>
                  </a:lnTo>
                  <a:lnTo>
                    <a:pt x="0" y="10382"/>
                  </a:lnTo>
                  <a:lnTo>
                    <a:pt x="13907" y="0"/>
                  </a:lnTo>
                  <a:lnTo>
                    <a:pt x="139446" y="5572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7" name="任意多边形: 形状 466"/>
            <p:cNvSpPr/>
            <p:nvPr/>
          </p:nvSpPr>
          <p:spPr>
            <a:xfrm>
              <a:off x="8934086" y="10090162"/>
              <a:ext cx="145733" cy="60199"/>
            </a:xfrm>
            <a:custGeom>
              <a:avLst/>
              <a:gdLst>
                <a:gd name="connsiteX0" fmla="*/ 145732 w 145732"/>
                <a:gd name="connsiteY0" fmla="*/ 49149 h 60198"/>
                <a:gd name="connsiteX1" fmla="*/ 133541 w 145732"/>
                <a:gd name="connsiteY1" fmla="*/ 60198 h 60198"/>
                <a:gd name="connsiteX2" fmla="*/ 0 w 145732"/>
                <a:gd name="connsiteY2" fmla="*/ 11049 h 60198"/>
                <a:gd name="connsiteX3" fmla="*/ 12192 w 145732"/>
                <a:gd name="connsiteY3" fmla="*/ 0 h 60198"/>
                <a:gd name="connsiteX4" fmla="*/ 145732 w 145732"/>
                <a:gd name="connsiteY4" fmla="*/ 49149 h 60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32" h="60198">
                  <a:moveTo>
                    <a:pt x="145732" y="49149"/>
                  </a:moveTo>
                  <a:lnTo>
                    <a:pt x="133541" y="60198"/>
                  </a:lnTo>
                  <a:lnTo>
                    <a:pt x="0" y="11049"/>
                  </a:lnTo>
                  <a:lnTo>
                    <a:pt x="12192" y="0"/>
                  </a:lnTo>
                  <a:lnTo>
                    <a:pt x="145732" y="4914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8" name="任意多边形: 形状 467"/>
            <p:cNvSpPr/>
            <p:nvPr/>
          </p:nvSpPr>
          <p:spPr>
            <a:xfrm>
              <a:off x="9082105" y="9942809"/>
              <a:ext cx="150972" cy="53816"/>
            </a:xfrm>
            <a:custGeom>
              <a:avLst/>
              <a:gdLst>
                <a:gd name="connsiteX0" fmla="*/ 150972 w 150971"/>
                <a:gd name="connsiteY0" fmla="*/ 42196 h 53816"/>
                <a:gd name="connsiteX1" fmla="*/ 140494 w 150971"/>
                <a:gd name="connsiteY1" fmla="*/ 53816 h 53816"/>
                <a:gd name="connsiteX2" fmla="*/ 0 w 150971"/>
                <a:gd name="connsiteY2" fmla="*/ 11621 h 53816"/>
                <a:gd name="connsiteX3" fmla="*/ 10478 w 150971"/>
                <a:gd name="connsiteY3" fmla="*/ 0 h 53816"/>
                <a:gd name="connsiteX4" fmla="*/ 150972 w 150971"/>
                <a:gd name="connsiteY4" fmla="*/ 42196 h 5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816">
                  <a:moveTo>
                    <a:pt x="150972" y="42196"/>
                  </a:moveTo>
                  <a:lnTo>
                    <a:pt x="140494" y="53816"/>
                  </a:lnTo>
                  <a:lnTo>
                    <a:pt x="0" y="11621"/>
                  </a:lnTo>
                  <a:lnTo>
                    <a:pt x="10478" y="0"/>
                  </a:lnTo>
                  <a:lnTo>
                    <a:pt x="150972" y="421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69" name="任意多边形: 形状 468"/>
            <p:cNvSpPr/>
            <p:nvPr/>
          </p:nvSpPr>
          <p:spPr>
            <a:xfrm>
              <a:off x="9207359" y="9788694"/>
              <a:ext cx="154972" cy="47053"/>
            </a:xfrm>
            <a:custGeom>
              <a:avLst/>
              <a:gdLst>
                <a:gd name="connsiteX0" fmla="*/ 154972 w 154971"/>
                <a:gd name="connsiteY0" fmla="*/ 34957 h 47053"/>
                <a:gd name="connsiteX1" fmla="*/ 146304 w 154971"/>
                <a:gd name="connsiteY1" fmla="*/ 47054 h 47053"/>
                <a:gd name="connsiteX2" fmla="*/ 0 w 154971"/>
                <a:gd name="connsiteY2" fmla="*/ 12097 h 47053"/>
                <a:gd name="connsiteX3" fmla="*/ 8763 w 154971"/>
                <a:gd name="connsiteY3" fmla="*/ 0 h 47053"/>
                <a:gd name="connsiteX4" fmla="*/ 154972 w 154971"/>
                <a:gd name="connsiteY4" fmla="*/ 34957 h 4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1" h="47053">
                  <a:moveTo>
                    <a:pt x="154972" y="34957"/>
                  </a:moveTo>
                  <a:lnTo>
                    <a:pt x="146304" y="47054"/>
                  </a:lnTo>
                  <a:lnTo>
                    <a:pt x="0" y="12097"/>
                  </a:lnTo>
                  <a:lnTo>
                    <a:pt x="8763" y="0"/>
                  </a:lnTo>
                  <a:lnTo>
                    <a:pt x="154972" y="3495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0" name="任意多边形: 形状 469"/>
            <p:cNvSpPr/>
            <p:nvPr/>
          </p:nvSpPr>
          <p:spPr>
            <a:xfrm>
              <a:off x="9308991" y="9628864"/>
              <a:ext cx="157830" cy="40004"/>
            </a:xfrm>
            <a:custGeom>
              <a:avLst/>
              <a:gdLst>
                <a:gd name="connsiteX0" fmla="*/ 157829 w 157829"/>
                <a:gd name="connsiteY0" fmla="*/ 27527 h 40004"/>
                <a:gd name="connsiteX1" fmla="*/ 150972 w 157829"/>
                <a:gd name="connsiteY1" fmla="*/ 40005 h 40004"/>
                <a:gd name="connsiteX2" fmla="*/ 0 w 157829"/>
                <a:gd name="connsiteY2" fmla="*/ 12478 h 40004"/>
                <a:gd name="connsiteX3" fmla="*/ 6858 w 157829"/>
                <a:gd name="connsiteY3" fmla="*/ 0 h 40004"/>
                <a:gd name="connsiteX4" fmla="*/ 157829 w 157829"/>
                <a:gd name="connsiteY4" fmla="*/ 27527 h 4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40004">
                  <a:moveTo>
                    <a:pt x="157829" y="27527"/>
                  </a:moveTo>
                  <a:lnTo>
                    <a:pt x="150972" y="40005"/>
                  </a:lnTo>
                  <a:lnTo>
                    <a:pt x="0" y="12478"/>
                  </a:lnTo>
                  <a:lnTo>
                    <a:pt x="6858" y="0"/>
                  </a:lnTo>
                  <a:lnTo>
                    <a:pt x="157829" y="2752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1" name="任意多边形: 形状 470"/>
            <p:cNvSpPr/>
            <p:nvPr/>
          </p:nvSpPr>
          <p:spPr>
            <a:xfrm>
              <a:off x="9386144" y="9464653"/>
              <a:ext cx="159544" cy="32575"/>
            </a:xfrm>
            <a:custGeom>
              <a:avLst/>
              <a:gdLst>
                <a:gd name="connsiteX0" fmla="*/ 159544 w 159543"/>
                <a:gd name="connsiteY0" fmla="*/ 19812 h 32575"/>
                <a:gd name="connsiteX1" fmla="*/ 154591 w 159543"/>
                <a:gd name="connsiteY1" fmla="*/ 32576 h 32575"/>
                <a:gd name="connsiteX2" fmla="*/ 0 w 159543"/>
                <a:gd name="connsiteY2" fmla="*/ 12763 h 32575"/>
                <a:gd name="connsiteX3" fmla="*/ 4953 w 159543"/>
                <a:gd name="connsiteY3" fmla="*/ 0 h 32575"/>
                <a:gd name="connsiteX4" fmla="*/ 159544 w 159543"/>
                <a:gd name="connsiteY4" fmla="*/ 19812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9544" y="19812"/>
                  </a:moveTo>
                  <a:lnTo>
                    <a:pt x="154591" y="32576"/>
                  </a:lnTo>
                  <a:lnTo>
                    <a:pt x="0" y="12763"/>
                  </a:lnTo>
                  <a:lnTo>
                    <a:pt x="4953" y="0"/>
                  </a:lnTo>
                  <a:lnTo>
                    <a:pt x="159544" y="19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2" name="任意多边形: 形状 471"/>
            <p:cNvSpPr/>
            <p:nvPr/>
          </p:nvSpPr>
          <p:spPr>
            <a:xfrm>
              <a:off x="9438340" y="9297298"/>
              <a:ext cx="159925" cy="24956"/>
            </a:xfrm>
            <a:custGeom>
              <a:avLst/>
              <a:gdLst>
                <a:gd name="connsiteX0" fmla="*/ 159925 w 159924"/>
                <a:gd name="connsiteY0" fmla="*/ 12001 h 24955"/>
                <a:gd name="connsiteX1" fmla="*/ 156972 w 159924"/>
                <a:gd name="connsiteY1" fmla="*/ 24955 h 24955"/>
                <a:gd name="connsiteX2" fmla="*/ 0 w 159924"/>
                <a:gd name="connsiteY2" fmla="*/ 12954 h 24955"/>
                <a:gd name="connsiteX3" fmla="*/ 2953 w 159924"/>
                <a:gd name="connsiteY3" fmla="*/ 0 h 24955"/>
                <a:gd name="connsiteX4" fmla="*/ 159925 w 159924"/>
                <a:gd name="connsiteY4" fmla="*/ 12001 h 2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24" h="24955">
                  <a:moveTo>
                    <a:pt x="159925" y="12001"/>
                  </a:moveTo>
                  <a:lnTo>
                    <a:pt x="156972" y="24955"/>
                  </a:lnTo>
                  <a:lnTo>
                    <a:pt x="0" y="12954"/>
                  </a:lnTo>
                  <a:lnTo>
                    <a:pt x="2953" y="0"/>
                  </a:lnTo>
                  <a:lnTo>
                    <a:pt x="159925" y="12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3" name="任意多边形: 形状 472"/>
            <p:cNvSpPr/>
            <p:nvPr/>
          </p:nvSpPr>
          <p:spPr>
            <a:xfrm>
              <a:off x="9465011" y="9128038"/>
              <a:ext cx="159163" cy="17146"/>
            </a:xfrm>
            <a:custGeom>
              <a:avLst/>
              <a:gdLst>
                <a:gd name="connsiteX0" fmla="*/ 159163 w 159162"/>
                <a:gd name="connsiteY0" fmla="*/ 4001 h 17145"/>
                <a:gd name="connsiteX1" fmla="*/ 158211 w 159162"/>
                <a:gd name="connsiteY1" fmla="*/ 17145 h 17145"/>
                <a:gd name="connsiteX2" fmla="*/ 0 w 159162"/>
                <a:gd name="connsiteY2" fmla="*/ 13145 h 17145"/>
                <a:gd name="connsiteX3" fmla="*/ 953 w 159162"/>
                <a:gd name="connsiteY3" fmla="*/ 0 h 17145"/>
                <a:gd name="connsiteX4" fmla="*/ 159163 w 159162"/>
                <a:gd name="connsiteY4" fmla="*/ 4001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62" h="17145">
                  <a:moveTo>
                    <a:pt x="159163" y="4001"/>
                  </a:moveTo>
                  <a:lnTo>
                    <a:pt x="158211" y="17145"/>
                  </a:lnTo>
                  <a:lnTo>
                    <a:pt x="0" y="13145"/>
                  </a:lnTo>
                  <a:lnTo>
                    <a:pt x="953" y="0"/>
                  </a:lnTo>
                  <a:lnTo>
                    <a:pt x="159163" y="4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4" name="任意多边形: 形状 473"/>
            <p:cNvSpPr/>
            <p:nvPr/>
          </p:nvSpPr>
          <p:spPr>
            <a:xfrm>
              <a:off x="9465106" y="8954206"/>
              <a:ext cx="159163" cy="17049"/>
            </a:xfrm>
            <a:custGeom>
              <a:avLst/>
              <a:gdLst>
                <a:gd name="connsiteX0" fmla="*/ 158210 w 159162"/>
                <a:gd name="connsiteY0" fmla="*/ 0 h 17049"/>
                <a:gd name="connsiteX1" fmla="*/ 159163 w 159162"/>
                <a:gd name="connsiteY1" fmla="*/ 13145 h 17049"/>
                <a:gd name="connsiteX2" fmla="*/ 953 w 159162"/>
                <a:gd name="connsiteY2" fmla="*/ 17050 h 17049"/>
                <a:gd name="connsiteX3" fmla="*/ 0 w 159162"/>
                <a:gd name="connsiteY3" fmla="*/ 4001 h 17049"/>
                <a:gd name="connsiteX4" fmla="*/ 158210 w 159162"/>
                <a:gd name="connsiteY4" fmla="*/ 0 h 1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62" h="17049">
                  <a:moveTo>
                    <a:pt x="158210" y="0"/>
                  </a:moveTo>
                  <a:lnTo>
                    <a:pt x="159163" y="13145"/>
                  </a:lnTo>
                  <a:lnTo>
                    <a:pt x="953" y="17050"/>
                  </a:lnTo>
                  <a:lnTo>
                    <a:pt x="0" y="4001"/>
                  </a:lnTo>
                  <a:lnTo>
                    <a:pt x="15821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5" name="任意多边形: 形状 474"/>
            <p:cNvSpPr/>
            <p:nvPr/>
          </p:nvSpPr>
          <p:spPr>
            <a:xfrm>
              <a:off x="9438531" y="8777136"/>
              <a:ext cx="159925" cy="24859"/>
            </a:xfrm>
            <a:custGeom>
              <a:avLst/>
              <a:gdLst>
                <a:gd name="connsiteX0" fmla="*/ 156972 w 159924"/>
                <a:gd name="connsiteY0" fmla="*/ 0 h 24860"/>
                <a:gd name="connsiteX1" fmla="*/ 159925 w 159924"/>
                <a:gd name="connsiteY1" fmla="*/ 12954 h 24860"/>
                <a:gd name="connsiteX2" fmla="*/ 2953 w 159924"/>
                <a:gd name="connsiteY2" fmla="*/ 24860 h 24860"/>
                <a:gd name="connsiteX3" fmla="*/ 0 w 159924"/>
                <a:gd name="connsiteY3" fmla="*/ 11906 h 24860"/>
                <a:gd name="connsiteX4" fmla="*/ 156972 w 159924"/>
                <a:gd name="connsiteY4" fmla="*/ 0 h 2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24" h="24860">
                  <a:moveTo>
                    <a:pt x="156972" y="0"/>
                  </a:moveTo>
                  <a:lnTo>
                    <a:pt x="159925" y="12954"/>
                  </a:lnTo>
                  <a:lnTo>
                    <a:pt x="2953" y="24860"/>
                  </a:lnTo>
                  <a:lnTo>
                    <a:pt x="0" y="11906"/>
                  </a:lnTo>
                  <a:lnTo>
                    <a:pt x="15697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6" name="任意多边形: 形状 475"/>
            <p:cNvSpPr/>
            <p:nvPr/>
          </p:nvSpPr>
          <p:spPr>
            <a:xfrm>
              <a:off x="7899573" y="7326759"/>
              <a:ext cx="104204" cy="84201"/>
            </a:xfrm>
            <a:custGeom>
              <a:avLst/>
              <a:gdLst>
                <a:gd name="connsiteX0" fmla="*/ 104204 w 104203"/>
                <a:gd name="connsiteY0" fmla="*/ 7049 h 84201"/>
                <a:gd name="connsiteX1" fmla="*/ 19145 w 104203"/>
                <a:gd name="connsiteY1" fmla="*/ 84201 h 84201"/>
                <a:gd name="connsiteX2" fmla="*/ 0 w 104203"/>
                <a:gd name="connsiteY2" fmla="*/ 77153 h 84201"/>
                <a:gd name="connsiteX3" fmla="*/ 85058 w 104203"/>
                <a:gd name="connsiteY3" fmla="*/ 0 h 84201"/>
                <a:gd name="connsiteX4" fmla="*/ 104204 w 104203"/>
                <a:gd name="connsiteY4" fmla="*/ 7049 h 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201">
                  <a:moveTo>
                    <a:pt x="104204" y="7049"/>
                  </a:moveTo>
                  <a:lnTo>
                    <a:pt x="19145" y="84201"/>
                  </a:lnTo>
                  <a:lnTo>
                    <a:pt x="0" y="77153"/>
                  </a:lnTo>
                  <a:lnTo>
                    <a:pt x="85058" y="0"/>
                  </a:lnTo>
                  <a:lnTo>
                    <a:pt x="104204" y="704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7" name="任意多边形: 形状 476"/>
            <p:cNvSpPr/>
            <p:nvPr/>
          </p:nvSpPr>
          <p:spPr>
            <a:xfrm>
              <a:off x="7644303" y="7238271"/>
              <a:ext cx="93249" cy="87153"/>
            </a:xfrm>
            <a:custGeom>
              <a:avLst/>
              <a:gdLst>
                <a:gd name="connsiteX0" fmla="*/ 93250 w 93249"/>
                <a:gd name="connsiteY0" fmla="*/ 6096 h 87153"/>
                <a:gd name="connsiteX1" fmla="*/ 20098 w 93249"/>
                <a:gd name="connsiteY1" fmla="*/ 87154 h 87153"/>
                <a:gd name="connsiteX2" fmla="*/ 0 w 93249"/>
                <a:gd name="connsiteY2" fmla="*/ 81153 h 87153"/>
                <a:gd name="connsiteX3" fmla="*/ 73152 w 93249"/>
                <a:gd name="connsiteY3" fmla="*/ 0 h 87153"/>
                <a:gd name="connsiteX4" fmla="*/ 93250 w 93249"/>
                <a:gd name="connsiteY4" fmla="*/ 6096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49" h="87153">
                  <a:moveTo>
                    <a:pt x="93250" y="6096"/>
                  </a:moveTo>
                  <a:lnTo>
                    <a:pt x="20098" y="87154"/>
                  </a:lnTo>
                  <a:lnTo>
                    <a:pt x="0" y="81153"/>
                  </a:lnTo>
                  <a:lnTo>
                    <a:pt x="73152" y="0"/>
                  </a:lnTo>
                  <a:lnTo>
                    <a:pt x="93250" y="609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8" name="任意多边形: 形状 477"/>
            <p:cNvSpPr/>
            <p:nvPr/>
          </p:nvSpPr>
          <p:spPr>
            <a:xfrm>
              <a:off x="7377316" y="7163596"/>
              <a:ext cx="81533" cy="89534"/>
            </a:xfrm>
            <a:custGeom>
              <a:avLst/>
              <a:gdLst>
                <a:gd name="connsiteX0" fmla="*/ 81534 w 81533"/>
                <a:gd name="connsiteY0" fmla="*/ 5048 h 89534"/>
                <a:gd name="connsiteX1" fmla="*/ 20860 w 81533"/>
                <a:gd name="connsiteY1" fmla="*/ 89535 h 89534"/>
                <a:gd name="connsiteX2" fmla="*/ 0 w 81533"/>
                <a:gd name="connsiteY2" fmla="*/ 84487 h 89534"/>
                <a:gd name="connsiteX3" fmla="*/ 60674 w 81533"/>
                <a:gd name="connsiteY3" fmla="*/ 0 h 89534"/>
                <a:gd name="connsiteX4" fmla="*/ 81534 w 81533"/>
                <a:gd name="connsiteY4" fmla="*/ 5048 h 89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3" h="89534">
                  <a:moveTo>
                    <a:pt x="81534" y="5048"/>
                  </a:moveTo>
                  <a:lnTo>
                    <a:pt x="20860" y="89535"/>
                  </a:lnTo>
                  <a:lnTo>
                    <a:pt x="0" y="84487"/>
                  </a:lnTo>
                  <a:lnTo>
                    <a:pt x="60674" y="0"/>
                  </a:lnTo>
                  <a:lnTo>
                    <a:pt x="81534" y="504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79" name="任意多边形: 形状 478"/>
            <p:cNvSpPr/>
            <p:nvPr/>
          </p:nvSpPr>
          <p:spPr>
            <a:xfrm>
              <a:off x="7100520" y="7103302"/>
              <a:ext cx="69342" cy="91154"/>
            </a:xfrm>
            <a:custGeom>
              <a:avLst/>
              <a:gdLst>
                <a:gd name="connsiteX0" fmla="*/ 69342 w 69342"/>
                <a:gd name="connsiteY0" fmla="*/ 4000 h 91154"/>
                <a:gd name="connsiteX1" fmla="*/ 21622 w 69342"/>
                <a:gd name="connsiteY1" fmla="*/ 91154 h 91154"/>
                <a:gd name="connsiteX2" fmla="*/ 0 w 69342"/>
                <a:gd name="connsiteY2" fmla="*/ 87249 h 91154"/>
                <a:gd name="connsiteX3" fmla="*/ 47720 w 69342"/>
                <a:gd name="connsiteY3" fmla="*/ 0 h 91154"/>
                <a:gd name="connsiteX4" fmla="*/ 69342 w 69342"/>
                <a:gd name="connsiteY4" fmla="*/ 4000 h 91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42" h="91154">
                  <a:moveTo>
                    <a:pt x="69342" y="4000"/>
                  </a:moveTo>
                  <a:lnTo>
                    <a:pt x="21622" y="91154"/>
                  </a:lnTo>
                  <a:lnTo>
                    <a:pt x="0" y="87249"/>
                  </a:lnTo>
                  <a:lnTo>
                    <a:pt x="47720" y="0"/>
                  </a:lnTo>
                  <a:lnTo>
                    <a:pt x="69342" y="400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0" name="任意多边形: 形状 479"/>
            <p:cNvSpPr/>
            <p:nvPr/>
          </p:nvSpPr>
          <p:spPr>
            <a:xfrm>
              <a:off x="6816103" y="7057772"/>
              <a:ext cx="56483" cy="92106"/>
            </a:xfrm>
            <a:custGeom>
              <a:avLst/>
              <a:gdLst>
                <a:gd name="connsiteX0" fmla="*/ 56483 w 56483"/>
                <a:gd name="connsiteY0" fmla="*/ 2858 h 92106"/>
                <a:gd name="connsiteX1" fmla="*/ 22193 w 56483"/>
                <a:gd name="connsiteY1" fmla="*/ 92107 h 92106"/>
                <a:gd name="connsiteX2" fmla="*/ 0 w 56483"/>
                <a:gd name="connsiteY2" fmla="*/ 89344 h 92106"/>
                <a:gd name="connsiteX3" fmla="*/ 34385 w 56483"/>
                <a:gd name="connsiteY3" fmla="*/ 0 h 92106"/>
                <a:gd name="connsiteX4" fmla="*/ 56483 w 56483"/>
                <a:gd name="connsiteY4" fmla="*/ 2858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83" h="92106">
                  <a:moveTo>
                    <a:pt x="56483" y="2858"/>
                  </a:moveTo>
                  <a:lnTo>
                    <a:pt x="22193" y="92107"/>
                  </a:lnTo>
                  <a:lnTo>
                    <a:pt x="0" y="89344"/>
                  </a:lnTo>
                  <a:lnTo>
                    <a:pt x="34385" y="0"/>
                  </a:lnTo>
                  <a:lnTo>
                    <a:pt x="56483" y="285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1" name="任意多边形: 形状 480"/>
            <p:cNvSpPr/>
            <p:nvPr/>
          </p:nvSpPr>
          <p:spPr>
            <a:xfrm>
              <a:off x="5322198" y="7057582"/>
              <a:ext cx="56292" cy="92106"/>
            </a:xfrm>
            <a:custGeom>
              <a:avLst/>
              <a:gdLst>
                <a:gd name="connsiteX0" fmla="*/ 22098 w 56292"/>
                <a:gd name="connsiteY0" fmla="*/ 0 h 92106"/>
                <a:gd name="connsiteX1" fmla="*/ 56293 w 56292"/>
                <a:gd name="connsiteY1" fmla="*/ 89249 h 92106"/>
                <a:gd name="connsiteX2" fmla="*/ 34195 w 56292"/>
                <a:gd name="connsiteY2" fmla="*/ 92107 h 92106"/>
                <a:gd name="connsiteX3" fmla="*/ 0 w 56292"/>
                <a:gd name="connsiteY3" fmla="*/ 2858 h 92106"/>
                <a:gd name="connsiteX4" fmla="*/ 22098 w 56292"/>
                <a:gd name="connsiteY4" fmla="*/ 0 h 9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92" h="92106">
                  <a:moveTo>
                    <a:pt x="22098" y="0"/>
                  </a:moveTo>
                  <a:lnTo>
                    <a:pt x="56293" y="89249"/>
                  </a:lnTo>
                  <a:lnTo>
                    <a:pt x="34195" y="92107"/>
                  </a:lnTo>
                  <a:lnTo>
                    <a:pt x="0" y="2858"/>
                  </a:lnTo>
                  <a:lnTo>
                    <a:pt x="22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2" name="任意多边形: 形状 481"/>
            <p:cNvSpPr/>
            <p:nvPr/>
          </p:nvSpPr>
          <p:spPr>
            <a:xfrm>
              <a:off x="3702279" y="10479926"/>
              <a:ext cx="123729" cy="76200"/>
            </a:xfrm>
            <a:custGeom>
              <a:avLst/>
              <a:gdLst>
                <a:gd name="connsiteX0" fmla="*/ 123730 w 123729"/>
                <a:gd name="connsiteY0" fmla="*/ 8858 h 76200"/>
                <a:gd name="connsiteX1" fmla="*/ 16764 w 123729"/>
                <a:gd name="connsiteY1" fmla="*/ 76200 h 76200"/>
                <a:gd name="connsiteX2" fmla="*/ 0 w 123729"/>
                <a:gd name="connsiteY2" fmla="*/ 67342 h 76200"/>
                <a:gd name="connsiteX3" fmla="*/ 107061 w 123729"/>
                <a:gd name="connsiteY3" fmla="*/ 0 h 76200"/>
                <a:gd name="connsiteX4" fmla="*/ 123730 w 123729"/>
                <a:gd name="connsiteY4" fmla="*/ 8858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29" h="76200">
                  <a:moveTo>
                    <a:pt x="123730" y="8858"/>
                  </a:moveTo>
                  <a:lnTo>
                    <a:pt x="16764" y="76200"/>
                  </a:lnTo>
                  <a:lnTo>
                    <a:pt x="0" y="67342"/>
                  </a:lnTo>
                  <a:lnTo>
                    <a:pt x="107061" y="0"/>
                  </a:lnTo>
                  <a:lnTo>
                    <a:pt x="123730" y="885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3" name="任意多边形: 形状 482"/>
            <p:cNvSpPr/>
            <p:nvPr/>
          </p:nvSpPr>
          <p:spPr>
            <a:xfrm>
              <a:off x="3937546" y="10589560"/>
              <a:ext cx="114395" cy="80486"/>
            </a:xfrm>
            <a:custGeom>
              <a:avLst/>
              <a:gdLst>
                <a:gd name="connsiteX0" fmla="*/ 114395 w 114395"/>
                <a:gd name="connsiteY0" fmla="*/ 7906 h 80486"/>
                <a:gd name="connsiteX1" fmla="*/ 18002 w 114395"/>
                <a:gd name="connsiteY1" fmla="*/ 80486 h 80486"/>
                <a:gd name="connsiteX2" fmla="*/ 0 w 114395"/>
                <a:gd name="connsiteY2" fmla="*/ 72485 h 80486"/>
                <a:gd name="connsiteX3" fmla="*/ 96488 w 114395"/>
                <a:gd name="connsiteY3" fmla="*/ 0 h 80486"/>
                <a:gd name="connsiteX4" fmla="*/ 114395 w 114395"/>
                <a:gd name="connsiteY4" fmla="*/ 7906 h 8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95" h="80486">
                  <a:moveTo>
                    <a:pt x="114395" y="7906"/>
                  </a:moveTo>
                  <a:lnTo>
                    <a:pt x="18002" y="80486"/>
                  </a:lnTo>
                  <a:lnTo>
                    <a:pt x="0" y="72485"/>
                  </a:lnTo>
                  <a:lnTo>
                    <a:pt x="96488" y="0"/>
                  </a:lnTo>
                  <a:lnTo>
                    <a:pt x="114395" y="7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4" name="任意多边形: 形状 483"/>
            <p:cNvSpPr/>
            <p:nvPr/>
          </p:nvSpPr>
          <p:spPr>
            <a:xfrm>
              <a:off x="4189294" y="10687476"/>
              <a:ext cx="104204" cy="84105"/>
            </a:xfrm>
            <a:custGeom>
              <a:avLst/>
              <a:gdLst>
                <a:gd name="connsiteX0" fmla="*/ 104204 w 104203"/>
                <a:gd name="connsiteY0" fmla="*/ 7048 h 84105"/>
                <a:gd name="connsiteX1" fmla="*/ 19050 w 104203"/>
                <a:gd name="connsiteY1" fmla="*/ 84106 h 84105"/>
                <a:gd name="connsiteX2" fmla="*/ 0 w 104203"/>
                <a:gd name="connsiteY2" fmla="*/ 77057 h 84105"/>
                <a:gd name="connsiteX3" fmla="*/ 85058 w 104203"/>
                <a:gd name="connsiteY3" fmla="*/ 0 h 84105"/>
                <a:gd name="connsiteX4" fmla="*/ 104204 w 104203"/>
                <a:gd name="connsiteY4" fmla="*/ 7048 h 84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105">
                  <a:moveTo>
                    <a:pt x="104204" y="7048"/>
                  </a:moveTo>
                  <a:lnTo>
                    <a:pt x="19050" y="84106"/>
                  </a:lnTo>
                  <a:lnTo>
                    <a:pt x="0" y="77057"/>
                  </a:lnTo>
                  <a:lnTo>
                    <a:pt x="85058" y="0"/>
                  </a:lnTo>
                  <a:lnTo>
                    <a:pt x="104204" y="704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5" name="任意多边形: 形状 484"/>
            <p:cNvSpPr/>
            <p:nvPr/>
          </p:nvSpPr>
          <p:spPr>
            <a:xfrm>
              <a:off x="4455422" y="10772917"/>
              <a:ext cx="93344" cy="87153"/>
            </a:xfrm>
            <a:custGeom>
              <a:avLst/>
              <a:gdLst>
                <a:gd name="connsiteX0" fmla="*/ 93345 w 93344"/>
                <a:gd name="connsiteY0" fmla="*/ 6001 h 87153"/>
                <a:gd name="connsiteX1" fmla="*/ 20193 w 93344"/>
                <a:gd name="connsiteY1" fmla="*/ 87154 h 87153"/>
                <a:gd name="connsiteX2" fmla="*/ 0 w 93344"/>
                <a:gd name="connsiteY2" fmla="*/ 81058 h 87153"/>
                <a:gd name="connsiteX3" fmla="*/ 73152 w 93344"/>
                <a:gd name="connsiteY3" fmla="*/ 0 h 87153"/>
                <a:gd name="connsiteX4" fmla="*/ 93345 w 93344"/>
                <a:gd name="connsiteY4" fmla="*/ 6001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44" h="87153">
                  <a:moveTo>
                    <a:pt x="93345" y="6001"/>
                  </a:moveTo>
                  <a:lnTo>
                    <a:pt x="20193" y="87154"/>
                  </a:lnTo>
                  <a:lnTo>
                    <a:pt x="0" y="81058"/>
                  </a:lnTo>
                  <a:lnTo>
                    <a:pt x="73152" y="0"/>
                  </a:lnTo>
                  <a:lnTo>
                    <a:pt x="93345" y="6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6" name="任意多边形: 形状 485"/>
            <p:cNvSpPr/>
            <p:nvPr/>
          </p:nvSpPr>
          <p:spPr>
            <a:xfrm>
              <a:off x="4734124" y="10845213"/>
              <a:ext cx="81629" cy="89534"/>
            </a:xfrm>
            <a:custGeom>
              <a:avLst/>
              <a:gdLst>
                <a:gd name="connsiteX0" fmla="*/ 81629 w 81629"/>
                <a:gd name="connsiteY0" fmla="*/ 5048 h 89534"/>
                <a:gd name="connsiteX1" fmla="*/ 20955 w 81629"/>
                <a:gd name="connsiteY1" fmla="*/ 89535 h 89534"/>
                <a:gd name="connsiteX2" fmla="*/ 0 w 81629"/>
                <a:gd name="connsiteY2" fmla="*/ 84487 h 89534"/>
                <a:gd name="connsiteX3" fmla="*/ 60674 w 81629"/>
                <a:gd name="connsiteY3" fmla="*/ 0 h 89534"/>
                <a:gd name="connsiteX4" fmla="*/ 81629 w 81629"/>
                <a:gd name="connsiteY4" fmla="*/ 5048 h 89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29" h="89534">
                  <a:moveTo>
                    <a:pt x="81629" y="5048"/>
                  </a:moveTo>
                  <a:lnTo>
                    <a:pt x="20955" y="89535"/>
                  </a:lnTo>
                  <a:lnTo>
                    <a:pt x="0" y="84487"/>
                  </a:lnTo>
                  <a:lnTo>
                    <a:pt x="60674" y="0"/>
                  </a:lnTo>
                  <a:lnTo>
                    <a:pt x="81629" y="504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7" name="任意多边形: 形状 486"/>
            <p:cNvSpPr/>
            <p:nvPr/>
          </p:nvSpPr>
          <p:spPr>
            <a:xfrm>
              <a:off x="9386523" y="8602067"/>
              <a:ext cx="159544" cy="32575"/>
            </a:xfrm>
            <a:custGeom>
              <a:avLst/>
              <a:gdLst>
                <a:gd name="connsiteX0" fmla="*/ 154591 w 159543"/>
                <a:gd name="connsiteY0" fmla="*/ 0 h 32575"/>
                <a:gd name="connsiteX1" fmla="*/ 159544 w 159543"/>
                <a:gd name="connsiteY1" fmla="*/ 12859 h 32575"/>
                <a:gd name="connsiteX2" fmla="*/ 4953 w 159543"/>
                <a:gd name="connsiteY2" fmla="*/ 32576 h 32575"/>
                <a:gd name="connsiteX3" fmla="*/ 0 w 159543"/>
                <a:gd name="connsiteY3" fmla="*/ 19812 h 32575"/>
                <a:gd name="connsiteX4" fmla="*/ 154591 w 159543"/>
                <a:gd name="connsiteY4" fmla="*/ 0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4591" y="0"/>
                  </a:moveTo>
                  <a:lnTo>
                    <a:pt x="159544" y="12859"/>
                  </a:lnTo>
                  <a:lnTo>
                    <a:pt x="4953" y="32576"/>
                  </a:lnTo>
                  <a:lnTo>
                    <a:pt x="0" y="19812"/>
                  </a:lnTo>
                  <a:lnTo>
                    <a:pt x="15459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8" name="任意多边形: 形状 487"/>
            <p:cNvSpPr/>
            <p:nvPr/>
          </p:nvSpPr>
          <p:spPr>
            <a:xfrm>
              <a:off x="9309561" y="8430427"/>
              <a:ext cx="157830" cy="40004"/>
            </a:xfrm>
            <a:custGeom>
              <a:avLst/>
              <a:gdLst>
                <a:gd name="connsiteX0" fmla="*/ 150972 w 157829"/>
                <a:gd name="connsiteY0" fmla="*/ 0 h 40004"/>
                <a:gd name="connsiteX1" fmla="*/ 157829 w 157829"/>
                <a:gd name="connsiteY1" fmla="*/ 12573 h 40004"/>
                <a:gd name="connsiteX2" fmla="*/ 6763 w 157829"/>
                <a:gd name="connsiteY2" fmla="*/ 40005 h 40004"/>
                <a:gd name="connsiteX3" fmla="*/ 0 w 157829"/>
                <a:gd name="connsiteY3" fmla="*/ 27527 h 40004"/>
                <a:gd name="connsiteX4" fmla="*/ 150972 w 157829"/>
                <a:gd name="connsiteY4" fmla="*/ 0 h 4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40004">
                  <a:moveTo>
                    <a:pt x="150972" y="0"/>
                  </a:moveTo>
                  <a:lnTo>
                    <a:pt x="157829" y="12573"/>
                  </a:lnTo>
                  <a:lnTo>
                    <a:pt x="6763" y="40005"/>
                  </a:lnTo>
                  <a:lnTo>
                    <a:pt x="0" y="27527"/>
                  </a:lnTo>
                  <a:lnTo>
                    <a:pt x="15097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89" name="任意多边形: 形状 488"/>
            <p:cNvSpPr/>
            <p:nvPr/>
          </p:nvSpPr>
          <p:spPr>
            <a:xfrm>
              <a:off x="9208024" y="8263547"/>
              <a:ext cx="154972" cy="47053"/>
            </a:xfrm>
            <a:custGeom>
              <a:avLst/>
              <a:gdLst>
                <a:gd name="connsiteX0" fmla="*/ 146304 w 154971"/>
                <a:gd name="connsiteY0" fmla="*/ 0 h 47053"/>
                <a:gd name="connsiteX1" fmla="*/ 154972 w 154971"/>
                <a:gd name="connsiteY1" fmla="*/ 12097 h 47053"/>
                <a:gd name="connsiteX2" fmla="*/ 8667 w 154971"/>
                <a:gd name="connsiteY2" fmla="*/ 47054 h 47053"/>
                <a:gd name="connsiteX3" fmla="*/ 0 w 154971"/>
                <a:gd name="connsiteY3" fmla="*/ 34957 h 47053"/>
                <a:gd name="connsiteX4" fmla="*/ 146304 w 154971"/>
                <a:gd name="connsiteY4" fmla="*/ 0 h 4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1" h="47053">
                  <a:moveTo>
                    <a:pt x="146304" y="0"/>
                  </a:moveTo>
                  <a:lnTo>
                    <a:pt x="154972" y="12097"/>
                  </a:lnTo>
                  <a:lnTo>
                    <a:pt x="8667" y="47054"/>
                  </a:lnTo>
                  <a:lnTo>
                    <a:pt x="0" y="34957"/>
                  </a:lnTo>
                  <a:lnTo>
                    <a:pt x="14630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0" name="任意多边形: 形状 489"/>
            <p:cNvSpPr/>
            <p:nvPr/>
          </p:nvSpPr>
          <p:spPr>
            <a:xfrm>
              <a:off x="9082865" y="8102670"/>
              <a:ext cx="150972" cy="53720"/>
            </a:xfrm>
            <a:custGeom>
              <a:avLst/>
              <a:gdLst>
                <a:gd name="connsiteX0" fmla="*/ 140494 w 150971"/>
                <a:gd name="connsiteY0" fmla="*/ 0 h 53720"/>
                <a:gd name="connsiteX1" fmla="*/ 150972 w 150971"/>
                <a:gd name="connsiteY1" fmla="*/ 11525 h 53720"/>
                <a:gd name="connsiteX2" fmla="*/ 10478 w 150971"/>
                <a:gd name="connsiteY2" fmla="*/ 53721 h 53720"/>
                <a:gd name="connsiteX3" fmla="*/ 0 w 150971"/>
                <a:gd name="connsiteY3" fmla="*/ 42100 h 53720"/>
                <a:gd name="connsiteX4" fmla="*/ 140494 w 150971"/>
                <a:gd name="connsiteY4" fmla="*/ 0 h 5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720">
                  <a:moveTo>
                    <a:pt x="140494" y="0"/>
                  </a:moveTo>
                  <a:lnTo>
                    <a:pt x="150972" y="11525"/>
                  </a:lnTo>
                  <a:lnTo>
                    <a:pt x="10478" y="53721"/>
                  </a:lnTo>
                  <a:lnTo>
                    <a:pt x="0" y="42100"/>
                  </a:lnTo>
                  <a:lnTo>
                    <a:pt x="14049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1" name="任意多边形: 形状 490"/>
            <p:cNvSpPr/>
            <p:nvPr/>
          </p:nvSpPr>
          <p:spPr>
            <a:xfrm>
              <a:off x="8934942" y="7948840"/>
              <a:ext cx="145827" cy="60197"/>
            </a:xfrm>
            <a:custGeom>
              <a:avLst/>
              <a:gdLst>
                <a:gd name="connsiteX0" fmla="*/ 133635 w 145827"/>
                <a:gd name="connsiteY0" fmla="*/ 0 h 60197"/>
                <a:gd name="connsiteX1" fmla="*/ 145828 w 145827"/>
                <a:gd name="connsiteY1" fmla="*/ 11049 h 60197"/>
                <a:gd name="connsiteX2" fmla="*/ 12192 w 145827"/>
                <a:gd name="connsiteY2" fmla="*/ 60198 h 60197"/>
                <a:gd name="connsiteX3" fmla="*/ 0 w 145827"/>
                <a:gd name="connsiteY3" fmla="*/ 49149 h 60197"/>
                <a:gd name="connsiteX4" fmla="*/ 133635 w 145827"/>
                <a:gd name="connsiteY4" fmla="*/ 0 h 60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27" h="60197">
                  <a:moveTo>
                    <a:pt x="133635" y="0"/>
                  </a:moveTo>
                  <a:lnTo>
                    <a:pt x="145828" y="11049"/>
                  </a:lnTo>
                  <a:lnTo>
                    <a:pt x="12192" y="60198"/>
                  </a:lnTo>
                  <a:lnTo>
                    <a:pt x="0" y="49149"/>
                  </a:lnTo>
                  <a:lnTo>
                    <a:pt x="13363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2" name="任意多边形: 形状 491"/>
            <p:cNvSpPr/>
            <p:nvPr/>
          </p:nvSpPr>
          <p:spPr>
            <a:xfrm>
              <a:off x="8765492" y="7803488"/>
              <a:ext cx="139446" cy="66009"/>
            </a:xfrm>
            <a:custGeom>
              <a:avLst/>
              <a:gdLst>
                <a:gd name="connsiteX0" fmla="*/ 125635 w 139446"/>
                <a:gd name="connsiteY0" fmla="*/ 0 h 66008"/>
                <a:gd name="connsiteX1" fmla="*/ 139446 w 139446"/>
                <a:gd name="connsiteY1" fmla="*/ 10382 h 66008"/>
                <a:gd name="connsiteX2" fmla="*/ 13811 w 139446"/>
                <a:gd name="connsiteY2" fmla="*/ 66008 h 66008"/>
                <a:gd name="connsiteX3" fmla="*/ 0 w 139446"/>
                <a:gd name="connsiteY3" fmla="*/ 55626 h 66008"/>
                <a:gd name="connsiteX4" fmla="*/ 125635 w 139446"/>
                <a:gd name="connsiteY4" fmla="*/ 0 h 6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46" h="66008">
                  <a:moveTo>
                    <a:pt x="125635" y="0"/>
                  </a:moveTo>
                  <a:lnTo>
                    <a:pt x="139446" y="10382"/>
                  </a:lnTo>
                  <a:lnTo>
                    <a:pt x="13811" y="66008"/>
                  </a:lnTo>
                  <a:lnTo>
                    <a:pt x="0" y="55626"/>
                  </a:lnTo>
                  <a:lnTo>
                    <a:pt x="12563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3" name="任意多边形: 形状 492"/>
            <p:cNvSpPr/>
            <p:nvPr/>
          </p:nvSpPr>
          <p:spPr>
            <a:xfrm>
              <a:off x="8575658" y="7667661"/>
              <a:ext cx="132111" cy="71342"/>
            </a:xfrm>
            <a:custGeom>
              <a:avLst/>
              <a:gdLst>
                <a:gd name="connsiteX0" fmla="*/ 116777 w 132111"/>
                <a:gd name="connsiteY0" fmla="*/ 0 h 71342"/>
                <a:gd name="connsiteX1" fmla="*/ 132112 w 132111"/>
                <a:gd name="connsiteY1" fmla="*/ 9620 h 71342"/>
                <a:gd name="connsiteX2" fmla="*/ 15335 w 132111"/>
                <a:gd name="connsiteY2" fmla="*/ 71342 h 71342"/>
                <a:gd name="connsiteX3" fmla="*/ 0 w 132111"/>
                <a:gd name="connsiteY3" fmla="*/ 61722 h 71342"/>
                <a:gd name="connsiteX4" fmla="*/ 116777 w 132111"/>
                <a:gd name="connsiteY4" fmla="*/ 0 h 71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11" h="71342">
                  <a:moveTo>
                    <a:pt x="116777" y="0"/>
                  </a:moveTo>
                  <a:lnTo>
                    <a:pt x="132112" y="9620"/>
                  </a:lnTo>
                  <a:lnTo>
                    <a:pt x="15335" y="71342"/>
                  </a:lnTo>
                  <a:lnTo>
                    <a:pt x="0" y="61722"/>
                  </a:lnTo>
                  <a:lnTo>
                    <a:pt x="11677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4" name="任意多边形: 形状 493"/>
            <p:cNvSpPr/>
            <p:nvPr/>
          </p:nvSpPr>
          <p:spPr>
            <a:xfrm>
              <a:off x="8367061" y="7542217"/>
              <a:ext cx="123634" cy="76295"/>
            </a:xfrm>
            <a:custGeom>
              <a:avLst/>
              <a:gdLst>
                <a:gd name="connsiteX0" fmla="*/ 123634 w 123634"/>
                <a:gd name="connsiteY0" fmla="*/ 8858 h 76295"/>
                <a:gd name="connsiteX1" fmla="*/ 16669 w 123634"/>
                <a:gd name="connsiteY1" fmla="*/ 76295 h 76295"/>
                <a:gd name="connsiteX2" fmla="*/ 0 w 123634"/>
                <a:gd name="connsiteY2" fmla="*/ 67437 h 76295"/>
                <a:gd name="connsiteX3" fmla="*/ 106966 w 123634"/>
                <a:gd name="connsiteY3" fmla="*/ 0 h 76295"/>
                <a:gd name="connsiteX4" fmla="*/ 123634 w 123634"/>
                <a:gd name="connsiteY4" fmla="*/ 8858 h 76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4" h="76295">
                  <a:moveTo>
                    <a:pt x="123634" y="8858"/>
                  </a:moveTo>
                  <a:lnTo>
                    <a:pt x="16669" y="76295"/>
                  </a:lnTo>
                  <a:lnTo>
                    <a:pt x="0" y="67437"/>
                  </a:lnTo>
                  <a:lnTo>
                    <a:pt x="106966" y="0"/>
                  </a:lnTo>
                  <a:lnTo>
                    <a:pt x="123634" y="8858"/>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5" name="任意多边形: 形状 494"/>
            <p:cNvSpPr/>
            <p:nvPr/>
          </p:nvSpPr>
          <p:spPr>
            <a:xfrm>
              <a:off x="8141032" y="7428393"/>
              <a:ext cx="114491" cy="80486"/>
            </a:xfrm>
            <a:custGeom>
              <a:avLst/>
              <a:gdLst>
                <a:gd name="connsiteX0" fmla="*/ 114491 w 114490"/>
                <a:gd name="connsiteY0" fmla="*/ 7906 h 80486"/>
                <a:gd name="connsiteX1" fmla="*/ 18002 w 114490"/>
                <a:gd name="connsiteY1" fmla="*/ 80486 h 80486"/>
                <a:gd name="connsiteX2" fmla="*/ 0 w 114490"/>
                <a:gd name="connsiteY2" fmla="*/ 72485 h 80486"/>
                <a:gd name="connsiteX3" fmla="*/ 96488 w 114490"/>
                <a:gd name="connsiteY3" fmla="*/ 0 h 80486"/>
                <a:gd name="connsiteX4" fmla="*/ 114491 w 114490"/>
                <a:gd name="connsiteY4" fmla="*/ 7906 h 8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90" h="80486">
                  <a:moveTo>
                    <a:pt x="114491" y="7906"/>
                  </a:moveTo>
                  <a:lnTo>
                    <a:pt x="18002" y="80486"/>
                  </a:lnTo>
                  <a:lnTo>
                    <a:pt x="0" y="72485"/>
                  </a:lnTo>
                  <a:lnTo>
                    <a:pt x="96488" y="0"/>
                  </a:lnTo>
                  <a:lnTo>
                    <a:pt x="114491" y="7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6" name="任意多边形: 形状 495"/>
            <p:cNvSpPr/>
            <p:nvPr/>
          </p:nvSpPr>
          <p:spPr>
            <a:xfrm>
              <a:off x="6526255" y="7027483"/>
              <a:ext cx="43147" cy="92297"/>
            </a:xfrm>
            <a:custGeom>
              <a:avLst/>
              <a:gdLst>
                <a:gd name="connsiteX0" fmla="*/ 43148 w 43147"/>
                <a:gd name="connsiteY0" fmla="*/ 1715 h 92297"/>
                <a:gd name="connsiteX1" fmla="*/ 22479 w 43147"/>
                <a:gd name="connsiteY1" fmla="*/ 92297 h 92297"/>
                <a:gd name="connsiteX2" fmla="*/ 0 w 43147"/>
                <a:gd name="connsiteY2" fmla="*/ 90583 h 92297"/>
                <a:gd name="connsiteX3" fmla="*/ 20764 w 43147"/>
                <a:gd name="connsiteY3" fmla="*/ 0 h 92297"/>
                <a:gd name="connsiteX4" fmla="*/ 43148 w 43147"/>
                <a:gd name="connsiteY4" fmla="*/ 1715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7" h="92297">
                  <a:moveTo>
                    <a:pt x="43148" y="1715"/>
                  </a:moveTo>
                  <a:lnTo>
                    <a:pt x="22479" y="92297"/>
                  </a:lnTo>
                  <a:lnTo>
                    <a:pt x="0" y="90583"/>
                  </a:lnTo>
                  <a:lnTo>
                    <a:pt x="20764" y="0"/>
                  </a:lnTo>
                  <a:lnTo>
                    <a:pt x="43148" y="1715"/>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7" name="任意多边形: 形状 496"/>
            <p:cNvSpPr/>
            <p:nvPr/>
          </p:nvSpPr>
          <p:spPr>
            <a:xfrm>
              <a:off x="6233077" y="7012529"/>
              <a:ext cx="29621" cy="91916"/>
            </a:xfrm>
            <a:custGeom>
              <a:avLst/>
              <a:gdLst>
                <a:gd name="connsiteX0" fmla="*/ 29623 w 29622"/>
                <a:gd name="connsiteY0" fmla="*/ 572 h 91916"/>
                <a:gd name="connsiteX1" fmla="*/ 22670 w 29622"/>
                <a:gd name="connsiteY1" fmla="*/ 91916 h 91916"/>
                <a:gd name="connsiteX2" fmla="*/ 0 w 29622"/>
                <a:gd name="connsiteY2" fmla="*/ 91250 h 91916"/>
                <a:gd name="connsiteX3" fmla="*/ 6954 w 29622"/>
                <a:gd name="connsiteY3" fmla="*/ 0 h 91916"/>
                <a:gd name="connsiteX4" fmla="*/ 29623 w 29622"/>
                <a:gd name="connsiteY4" fmla="*/ 572 h 91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2" h="91916">
                  <a:moveTo>
                    <a:pt x="29623" y="572"/>
                  </a:moveTo>
                  <a:lnTo>
                    <a:pt x="22670" y="91916"/>
                  </a:lnTo>
                  <a:lnTo>
                    <a:pt x="0" y="91250"/>
                  </a:lnTo>
                  <a:lnTo>
                    <a:pt x="6954" y="0"/>
                  </a:lnTo>
                  <a:lnTo>
                    <a:pt x="29623" y="57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8" name="任意多边形: 形状 497"/>
            <p:cNvSpPr/>
            <p:nvPr/>
          </p:nvSpPr>
          <p:spPr>
            <a:xfrm>
              <a:off x="5932087" y="7012435"/>
              <a:ext cx="29527" cy="91916"/>
            </a:xfrm>
            <a:custGeom>
              <a:avLst/>
              <a:gdLst>
                <a:gd name="connsiteX0" fmla="*/ 22574 w 29527"/>
                <a:gd name="connsiteY0" fmla="*/ 0 h 91916"/>
                <a:gd name="connsiteX1" fmla="*/ 29527 w 29527"/>
                <a:gd name="connsiteY1" fmla="*/ 91345 h 91916"/>
                <a:gd name="connsiteX2" fmla="*/ 6858 w 29527"/>
                <a:gd name="connsiteY2" fmla="*/ 91916 h 91916"/>
                <a:gd name="connsiteX3" fmla="*/ 0 w 29527"/>
                <a:gd name="connsiteY3" fmla="*/ 571 h 91916"/>
                <a:gd name="connsiteX4" fmla="*/ 22574 w 29527"/>
                <a:gd name="connsiteY4" fmla="*/ 0 h 91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 h="91916">
                  <a:moveTo>
                    <a:pt x="22574" y="0"/>
                  </a:moveTo>
                  <a:lnTo>
                    <a:pt x="29527" y="91345"/>
                  </a:lnTo>
                  <a:lnTo>
                    <a:pt x="6858" y="91916"/>
                  </a:lnTo>
                  <a:lnTo>
                    <a:pt x="0" y="571"/>
                  </a:lnTo>
                  <a:lnTo>
                    <a:pt x="2257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499" name="任意多边形: 形状 498"/>
            <p:cNvSpPr/>
            <p:nvPr/>
          </p:nvSpPr>
          <p:spPr>
            <a:xfrm>
              <a:off x="5625285" y="7027293"/>
              <a:ext cx="43148" cy="92392"/>
            </a:xfrm>
            <a:custGeom>
              <a:avLst/>
              <a:gdLst>
                <a:gd name="connsiteX0" fmla="*/ 22479 w 43148"/>
                <a:gd name="connsiteY0" fmla="*/ 0 h 92392"/>
                <a:gd name="connsiteX1" fmla="*/ 43149 w 43148"/>
                <a:gd name="connsiteY1" fmla="*/ 90678 h 92392"/>
                <a:gd name="connsiteX2" fmla="*/ 20669 w 43148"/>
                <a:gd name="connsiteY2" fmla="*/ 92392 h 92392"/>
                <a:gd name="connsiteX3" fmla="*/ 0 w 43148"/>
                <a:gd name="connsiteY3" fmla="*/ 1715 h 92392"/>
                <a:gd name="connsiteX4" fmla="*/ 22479 w 43148"/>
                <a:gd name="connsiteY4" fmla="*/ 0 h 9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8" h="92392">
                  <a:moveTo>
                    <a:pt x="22479" y="0"/>
                  </a:moveTo>
                  <a:lnTo>
                    <a:pt x="43149" y="90678"/>
                  </a:lnTo>
                  <a:lnTo>
                    <a:pt x="20669" y="92392"/>
                  </a:lnTo>
                  <a:lnTo>
                    <a:pt x="0" y="1715"/>
                  </a:lnTo>
                  <a:lnTo>
                    <a:pt x="2247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0" name="任意多边形: 形状 499"/>
            <p:cNvSpPr/>
            <p:nvPr/>
          </p:nvSpPr>
          <p:spPr>
            <a:xfrm>
              <a:off x="5024923" y="7103016"/>
              <a:ext cx="69152" cy="91154"/>
            </a:xfrm>
            <a:custGeom>
              <a:avLst/>
              <a:gdLst>
                <a:gd name="connsiteX0" fmla="*/ 21527 w 69151"/>
                <a:gd name="connsiteY0" fmla="*/ 0 h 91154"/>
                <a:gd name="connsiteX1" fmla="*/ 69152 w 69151"/>
                <a:gd name="connsiteY1" fmla="*/ 87249 h 91154"/>
                <a:gd name="connsiteX2" fmla="*/ 47530 w 69151"/>
                <a:gd name="connsiteY2" fmla="*/ 91154 h 91154"/>
                <a:gd name="connsiteX3" fmla="*/ 0 w 69151"/>
                <a:gd name="connsiteY3" fmla="*/ 3905 h 91154"/>
                <a:gd name="connsiteX4" fmla="*/ 21527 w 69151"/>
                <a:gd name="connsiteY4" fmla="*/ 0 h 91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51" h="91154">
                  <a:moveTo>
                    <a:pt x="21527" y="0"/>
                  </a:moveTo>
                  <a:lnTo>
                    <a:pt x="69152" y="87249"/>
                  </a:lnTo>
                  <a:lnTo>
                    <a:pt x="47530" y="91154"/>
                  </a:lnTo>
                  <a:lnTo>
                    <a:pt x="0" y="3905"/>
                  </a:lnTo>
                  <a:lnTo>
                    <a:pt x="2152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1" name="任意多边形: 形状 500"/>
            <p:cNvSpPr/>
            <p:nvPr/>
          </p:nvSpPr>
          <p:spPr>
            <a:xfrm>
              <a:off x="4735745" y="7163310"/>
              <a:ext cx="81533" cy="89439"/>
            </a:xfrm>
            <a:custGeom>
              <a:avLst/>
              <a:gdLst>
                <a:gd name="connsiteX0" fmla="*/ 20955 w 81533"/>
                <a:gd name="connsiteY0" fmla="*/ 0 h 89439"/>
                <a:gd name="connsiteX1" fmla="*/ 81534 w 81533"/>
                <a:gd name="connsiteY1" fmla="*/ 84487 h 89439"/>
                <a:gd name="connsiteX2" fmla="*/ 60579 w 81533"/>
                <a:gd name="connsiteY2" fmla="*/ 89440 h 89439"/>
                <a:gd name="connsiteX3" fmla="*/ 0 w 81533"/>
                <a:gd name="connsiteY3" fmla="*/ 4953 h 89439"/>
                <a:gd name="connsiteX4" fmla="*/ 20955 w 81533"/>
                <a:gd name="connsiteY4" fmla="*/ 0 h 8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3" h="89439">
                  <a:moveTo>
                    <a:pt x="20955" y="0"/>
                  </a:moveTo>
                  <a:lnTo>
                    <a:pt x="81534" y="84487"/>
                  </a:lnTo>
                  <a:lnTo>
                    <a:pt x="60579" y="89440"/>
                  </a:lnTo>
                  <a:lnTo>
                    <a:pt x="0" y="4953"/>
                  </a:lnTo>
                  <a:lnTo>
                    <a:pt x="2095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2" name="任意多边形: 形状 501"/>
            <p:cNvSpPr/>
            <p:nvPr/>
          </p:nvSpPr>
          <p:spPr>
            <a:xfrm>
              <a:off x="4456948" y="7237891"/>
              <a:ext cx="93249" cy="87153"/>
            </a:xfrm>
            <a:custGeom>
              <a:avLst/>
              <a:gdLst>
                <a:gd name="connsiteX0" fmla="*/ 20098 w 93249"/>
                <a:gd name="connsiteY0" fmla="*/ 0 h 87153"/>
                <a:gd name="connsiteX1" fmla="*/ 93250 w 93249"/>
                <a:gd name="connsiteY1" fmla="*/ 81058 h 87153"/>
                <a:gd name="connsiteX2" fmla="*/ 73152 w 93249"/>
                <a:gd name="connsiteY2" fmla="*/ 87154 h 87153"/>
                <a:gd name="connsiteX3" fmla="*/ 0 w 93249"/>
                <a:gd name="connsiteY3" fmla="*/ 6001 h 87153"/>
                <a:gd name="connsiteX4" fmla="*/ 20098 w 93249"/>
                <a:gd name="connsiteY4" fmla="*/ 0 h 87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49" h="87153">
                  <a:moveTo>
                    <a:pt x="20098" y="0"/>
                  </a:moveTo>
                  <a:lnTo>
                    <a:pt x="93250" y="81058"/>
                  </a:lnTo>
                  <a:lnTo>
                    <a:pt x="73152" y="87154"/>
                  </a:lnTo>
                  <a:lnTo>
                    <a:pt x="0" y="6001"/>
                  </a:lnTo>
                  <a:lnTo>
                    <a:pt x="20098"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3" name="任意多边形: 形状 502"/>
            <p:cNvSpPr/>
            <p:nvPr/>
          </p:nvSpPr>
          <p:spPr>
            <a:xfrm>
              <a:off x="4190723" y="7326282"/>
              <a:ext cx="104204" cy="84105"/>
            </a:xfrm>
            <a:custGeom>
              <a:avLst/>
              <a:gdLst>
                <a:gd name="connsiteX0" fmla="*/ 19145 w 104203"/>
                <a:gd name="connsiteY0" fmla="*/ 0 h 84105"/>
                <a:gd name="connsiteX1" fmla="*/ 104204 w 104203"/>
                <a:gd name="connsiteY1" fmla="*/ 77057 h 84105"/>
                <a:gd name="connsiteX2" fmla="*/ 85058 w 104203"/>
                <a:gd name="connsiteY2" fmla="*/ 84106 h 84105"/>
                <a:gd name="connsiteX3" fmla="*/ 0 w 104203"/>
                <a:gd name="connsiteY3" fmla="*/ 6953 h 84105"/>
                <a:gd name="connsiteX4" fmla="*/ 19145 w 104203"/>
                <a:gd name="connsiteY4" fmla="*/ 0 h 84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03" h="84105">
                  <a:moveTo>
                    <a:pt x="19145" y="0"/>
                  </a:moveTo>
                  <a:lnTo>
                    <a:pt x="104204" y="77057"/>
                  </a:lnTo>
                  <a:lnTo>
                    <a:pt x="85058" y="84106"/>
                  </a:lnTo>
                  <a:lnTo>
                    <a:pt x="0" y="6953"/>
                  </a:lnTo>
                  <a:lnTo>
                    <a:pt x="19145"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4" name="任意多边形: 形状 503"/>
            <p:cNvSpPr/>
            <p:nvPr/>
          </p:nvSpPr>
          <p:spPr>
            <a:xfrm>
              <a:off x="3938977" y="7427724"/>
              <a:ext cx="114300" cy="80581"/>
            </a:xfrm>
            <a:custGeom>
              <a:avLst/>
              <a:gdLst>
                <a:gd name="connsiteX0" fmla="*/ 18002 w 114300"/>
                <a:gd name="connsiteY0" fmla="*/ 0 h 80581"/>
                <a:gd name="connsiteX1" fmla="*/ 114300 w 114300"/>
                <a:gd name="connsiteY1" fmla="*/ 72580 h 80581"/>
                <a:gd name="connsiteX2" fmla="*/ 96298 w 114300"/>
                <a:gd name="connsiteY2" fmla="*/ 80582 h 80581"/>
                <a:gd name="connsiteX3" fmla="*/ 0 w 114300"/>
                <a:gd name="connsiteY3" fmla="*/ 8001 h 80581"/>
                <a:gd name="connsiteX4" fmla="*/ 18002 w 114300"/>
                <a:gd name="connsiteY4" fmla="*/ 0 h 80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80581">
                  <a:moveTo>
                    <a:pt x="18002" y="0"/>
                  </a:moveTo>
                  <a:lnTo>
                    <a:pt x="114300" y="72580"/>
                  </a:lnTo>
                  <a:lnTo>
                    <a:pt x="96298" y="80582"/>
                  </a:lnTo>
                  <a:lnTo>
                    <a:pt x="0" y="8001"/>
                  </a:lnTo>
                  <a:lnTo>
                    <a:pt x="18002"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5" name="任意多边形: 形状 504"/>
            <p:cNvSpPr/>
            <p:nvPr/>
          </p:nvSpPr>
          <p:spPr>
            <a:xfrm>
              <a:off x="3703613" y="7541549"/>
              <a:ext cx="123634" cy="76295"/>
            </a:xfrm>
            <a:custGeom>
              <a:avLst/>
              <a:gdLst>
                <a:gd name="connsiteX0" fmla="*/ 16669 w 123634"/>
                <a:gd name="connsiteY0" fmla="*/ 0 h 76295"/>
                <a:gd name="connsiteX1" fmla="*/ 123635 w 123634"/>
                <a:gd name="connsiteY1" fmla="*/ 67437 h 76295"/>
                <a:gd name="connsiteX2" fmla="*/ 106966 w 123634"/>
                <a:gd name="connsiteY2" fmla="*/ 76295 h 76295"/>
                <a:gd name="connsiteX3" fmla="*/ 0 w 123634"/>
                <a:gd name="connsiteY3" fmla="*/ 8858 h 76295"/>
                <a:gd name="connsiteX4" fmla="*/ 16669 w 123634"/>
                <a:gd name="connsiteY4" fmla="*/ 0 h 76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4" h="76295">
                  <a:moveTo>
                    <a:pt x="16669" y="0"/>
                  </a:moveTo>
                  <a:lnTo>
                    <a:pt x="123635" y="67437"/>
                  </a:lnTo>
                  <a:lnTo>
                    <a:pt x="106966" y="76295"/>
                  </a:lnTo>
                  <a:lnTo>
                    <a:pt x="0" y="8858"/>
                  </a:lnTo>
                  <a:lnTo>
                    <a:pt x="16669"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6" name="任意多边形: 形状 505"/>
            <p:cNvSpPr/>
            <p:nvPr/>
          </p:nvSpPr>
          <p:spPr>
            <a:xfrm>
              <a:off x="3486443" y="7666898"/>
              <a:ext cx="132016" cy="71438"/>
            </a:xfrm>
            <a:custGeom>
              <a:avLst/>
              <a:gdLst>
                <a:gd name="connsiteX0" fmla="*/ 132016 w 132016"/>
                <a:gd name="connsiteY0" fmla="*/ 61817 h 71437"/>
                <a:gd name="connsiteX1" fmla="*/ 116681 w 132016"/>
                <a:gd name="connsiteY1" fmla="*/ 71438 h 71437"/>
                <a:gd name="connsiteX2" fmla="*/ 0 w 132016"/>
                <a:gd name="connsiteY2" fmla="*/ 9620 h 71437"/>
                <a:gd name="connsiteX3" fmla="*/ 15335 w 132016"/>
                <a:gd name="connsiteY3" fmla="*/ 0 h 71437"/>
                <a:gd name="connsiteX4" fmla="*/ 132016 w 132016"/>
                <a:gd name="connsiteY4" fmla="*/ 61817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16" h="71437">
                  <a:moveTo>
                    <a:pt x="132016" y="61817"/>
                  </a:moveTo>
                  <a:lnTo>
                    <a:pt x="116681" y="71438"/>
                  </a:lnTo>
                  <a:lnTo>
                    <a:pt x="0" y="9620"/>
                  </a:lnTo>
                  <a:lnTo>
                    <a:pt x="15335" y="0"/>
                  </a:lnTo>
                  <a:lnTo>
                    <a:pt x="132016" y="61817"/>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7" name="任意多边形: 形状 506"/>
            <p:cNvSpPr/>
            <p:nvPr/>
          </p:nvSpPr>
          <p:spPr>
            <a:xfrm>
              <a:off x="3289180" y="7802727"/>
              <a:ext cx="139350" cy="66009"/>
            </a:xfrm>
            <a:custGeom>
              <a:avLst/>
              <a:gdLst>
                <a:gd name="connsiteX0" fmla="*/ 139351 w 139350"/>
                <a:gd name="connsiteY0" fmla="*/ 55626 h 66008"/>
                <a:gd name="connsiteX1" fmla="*/ 125539 w 139350"/>
                <a:gd name="connsiteY1" fmla="*/ 66008 h 66008"/>
                <a:gd name="connsiteX2" fmla="*/ 0 w 139350"/>
                <a:gd name="connsiteY2" fmla="*/ 10382 h 66008"/>
                <a:gd name="connsiteX3" fmla="*/ 13811 w 139350"/>
                <a:gd name="connsiteY3" fmla="*/ 0 h 66008"/>
                <a:gd name="connsiteX4" fmla="*/ 139351 w 139350"/>
                <a:gd name="connsiteY4" fmla="*/ 55626 h 6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350" h="66008">
                  <a:moveTo>
                    <a:pt x="139351" y="55626"/>
                  </a:moveTo>
                  <a:lnTo>
                    <a:pt x="125539" y="66008"/>
                  </a:lnTo>
                  <a:lnTo>
                    <a:pt x="0" y="10382"/>
                  </a:lnTo>
                  <a:lnTo>
                    <a:pt x="13811" y="0"/>
                  </a:lnTo>
                  <a:lnTo>
                    <a:pt x="139351" y="5562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8" name="任意多边形: 形状 507"/>
            <p:cNvSpPr/>
            <p:nvPr/>
          </p:nvSpPr>
          <p:spPr>
            <a:xfrm>
              <a:off x="3113253" y="7948077"/>
              <a:ext cx="145733" cy="60102"/>
            </a:xfrm>
            <a:custGeom>
              <a:avLst/>
              <a:gdLst>
                <a:gd name="connsiteX0" fmla="*/ 145732 w 145732"/>
                <a:gd name="connsiteY0" fmla="*/ 49149 h 60102"/>
                <a:gd name="connsiteX1" fmla="*/ 133445 w 145732"/>
                <a:gd name="connsiteY1" fmla="*/ 60103 h 60102"/>
                <a:gd name="connsiteX2" fmla="*/ 0 w 145732"/>
                <a:gd name="connsiteY2" fmla="*/ 10954 h 60102"/>
                <a:gd name="connsiteX3" fmla="*/ 12192 w 145732"/>
                <a:gd name="connsiteY3" fmla="*/ 0 h 60102"/>
                <a:gd name="connsiteX4" fmla="*/ 145732 w 145732"/>
                <a:gd name="connsiteY4" fmla="*/ 49149 h 60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32" h="60102">
                  <a:moveTo>
                    <a:pt x="145732" y="49149"/>
                  </a:moveTo>
                  <a:lnTo>
                    <a:pt x="133445" y="60103"/>
                  </a:lnTo>
                  <a:lnTo>
                    <a:pt x="0" y="10954"/>
                  </a:lnTo>
                  <a:lnTo>
                    <a:pt x="12192" y="0"/>
                  </a:lnTo>
                  <a:lnTo>
                    <a:pt x="145732" y="49149"/>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09" name="任意多边形: 形状 508"/>
            <p:cNvSpPr/>
            <p:nvPr/>
          </p:nvSpPr>
          <p:spPr>
            <a:xfrm>
              <a:off x="2959995" y="8101715"/>
              <a:ext cx="150972" cy="53816"/>
            </a:xfrm>
            <a:custGeom>
              <a:avLst/>
              <a:gdLst>
                <a:gd name="connsiteX0" fmla="*/ 150971 w 150971"/>
                <a:gd name="connsiteY0" fmla="*/ 42291 h 53816"/>
                <a:gd name="connsiteX1" fmla="*/ 140494 w 150971"/>
                <a:gd name="connsiteY1" fmla="*/ 53816 h 53816"/>
                <a:gd name="connsiteX2" fmla="*/ 0 w 150971"/>
                <a:gd name="connsiteY2" fmla="*/ 11621 h 53816"/>
                <a:gd name="connsiteX3" fmla="*/ 10478 w 150971"/>
                <a:gd name="connsiteY3" fmla="*/ 0 h 53816"/>
                <a:gd name="connsiteX4" fmla="*/ 150971 w 150971"/>
                <a:gd name="connsiteY4" fmla="*/ 42291 h 5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816">
                  <a:moveTo>
                    <a:pt x="150971" y="42291"/>
                  </a:moveTo>
                  <a:lnTo>
                    <a:pt x="140494" y="53816"/>
                  </a:lnTo>
                  <a:lnTo>
                    <a:pt x="0" y="11621"/>
                  </a:lnTo>
                  <a:lnTo>
                    <a:pt x="10478" y="0"/>
                  </a:lnTo>
                  <a:lnTo>
                    <a:pt x="150971" y="4229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0" name="任意多边形: 形状 509"/>
            <p:cNvSpPr/>
            <p:nvPr/>
          </p:nvSpPr>
          <p:spPr>
            <a:xfrm>
              <a:off x="2830645" y="8262591"/>
              <a:ext cx="155067" cy="47148"/>
            </a:xfrm>
            <a:custGeom>
              <a:avLst/>
              <a:gdLst>
                <a:gd name="connsiteX0" fmla="*/ 155067 w 155066"/>
                <a:gd name="connsiteY0" fmla="*/ 35052 h 47148"/>
                <a:gd name="connsiteX1" fmla="*/ 146304 w 155066"/>
                <a:gd name="connsiteY1" fmla="*/ 47149 h 47148"/>
                <a:gd name="connsiteX2" fmla="*/ 0 w 155066"/>
                <a:gd name="connsiteY2" fmla="*/ 12097 h 47148"/>
                <a:gd name="connsiteX3" fmla="*/ 8763 w 155066"/>
                <a:gd name="connsiteY3" fmla="*/ 0 h 47148"/>
                <a:gd name="connsiteX4" fmla="*/ 155067 w 155066"/>
                <a:gd name="connsiteY4" fmla="*/ 35052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66" h="47148">
                  <a:moveTo>
                    <a:pt x="155067" y="35052"/>
                  </a:moveTo>
                  <a:lnTo>
                    <a:pt x="146304" y="47149"/>
                  </a:lnTo>
                  <a:lnTo>
                    <a:pt x="0" y="12097"/>
                  </a:lnTo>
                  <a:lnTo>
                    <a:pt x="8763" y="0"/>
                  </a:lnTo>
                  <a:lnTo>
                    <a:pt x="155067" y="3505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1" name="任意多边形: 形状 510"/>
            <p:cNvSpPr/>
            <p:nvPr/>
          </p:nvSpPr>
          <p:spPr>
            <a:xfrm>
              <a:off x="2726251" y="8429567"/>
              <a:ext cx="157830" cy="40004"/>
            </a:xfrm>
            <a:custGeom>
              <a:avLst/>
              <a:gdLst>
                <a:gd name="connsiteX0" fmla="*/ 157829 w 157829"/>
                <a:gd name="connsiteY0" fmla="*/ 27432 h 40004"/>
                <a:gd name="connsiteX1" fmla="*/ 150971 w 157829"/>
                <a:gd name="connsiteY1" fmla="*/ 40005 h 40004"/>
                <a:gd name="connsiteX2" fmla="*/ 0 w 157829"/>
                <a:gd name="connsiteY2" fmla="*/ 12478 h 40004"/>
                <a:gd name="connsiteX3" fmla="*/ 6763 w 157829"/>
                <a:gd name="connsiteY3" fmla="*/ 0 h 40004"/>
                <a:gd name="connsiteX4" fmla="*/ 157829 w 157829"/>
                <a:gd name="connsiteY4" fmla="*/ 27432 h 4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40004">
                  <a:moveTo>
                    <a:pt x="157829" y="27432"/>
                  </a:moveTo>
                  <a:lnTo>
                    <a:pt x="150971" y="40005"/>
                  </a:lnTo>
                  <a:lnTo>
                    <a:pt x="0" y="12478"/>
                  </a:lnTo>
                  <a:lnTo>
                    <a:pt x="6763" y="0"/>
                  </a:lnTo>
                  <a:lnTo>
                    <a:pt x="157829" y="2743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2" name="任意多边形: 形状 511"/>
            <p:cNvSpPr/>
            <p:nvPr/>
          </p:nvSpPr>
          <p:spPr>
            <a:xfrm>
              <a:off x="2647384" y="8601112"/>
              <a:ext cx="159544" cy="32575"/>
            </a:xfrm>
            <a:custGeom>
              <a:avLst/>
              <a:gdLst>
                <a:gd name="connsiteX0" fmla="*/ 159544 w 159543"/>
                <a:gd name="connsiteY0" fmla="*/ 19812 h 32575"/>
                <a:gd name="connsiteX1" fmla="*/ 154591 w 159543"/>
                <a:gd name="connsiteY1" fmla="*/ 32576 h 32575"/>
                <a:gd name="connsiteX2" fmla="*/ 0 w 159543"/>
                <a:gd name="connsiteY2" fmla="*/ 12764 h 32575"/>
                <a:gd name="connsiteX3" fmla="*/ 4858 w 159543"/>
                <a:gd name="connsiteY3" fmla="*/ 0 h 32575"/>
                <a:gd name="connsiteX4" fmla="*/ 159544 w 159543"/>
                <a:gd name="connsiteY4" fmla="*/ 19812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9544" y="19812"/>
                  </a:moveTo>
                  <a:lnTo>
                    <a:pt x="154591" y="32576"/>
                  </a:lnTo>
                  <a:lnTo>
                    <a:pt x="0" y="12764"/>
                  </a:lnTo>
                  <a:lnTo>
                    <a:pt x="4858" y="0"/>
                  </a:lnTo>
                  <a:lnTo>
                    <a:pt x="159544" y="19812"/>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3" name="任意多边形: 形状 512"/>
            <p:cNvSpPr/>
            <p:nvPr/>
          </p:nvSpPr>
          <p:spPr>
            <a:xfrm>
              <a:off x="2594805" y="8776184"/>
              <a:ext cx="159925" cy="24956"/>
            </a:xfrm>
            <a:custGeom>
              <a:avLst/>
              <a:gdLst>
                <a:gd name="connsiteX0" fmla="*/ 159925 w 159924"/>
                <a:gd name="connsiteY0" fmla="*/ 11906 h 24955"/>
                <a:gd name="connsiteX1" fmla="*/ 156972 w 159924"/>
                <a:gd name="connsiteY1" fmla="*/ 24955 h 24955"/>
                <a:gd name="connsiteX2" fmla="*/ 0 w 159924"/>
                <a:gd name="connsiteY2" fmla="*/ 12954 h 24955"/>
                <a:gd name="connsiteX3" fmla="*/ 2953 w 159924"/>
                <a:gd name="connsiteY3" fmla="*/ 0 h 24955"/>
                <a:gd name="connsiteX4" fmla="*/ 159925 w 159924"/>
                <a:gd name="connsiteY4" fmla="*/ 11906 h 2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24" h="24955">
                  <a:moveTo>
                    <a:pt x="159925" y="11906"/>
                  </a:moveTo>
                  <a:lnTo>
                    <a:pt x="156972" y="24955"/>
                  </a:lnTo>
                  <a:lnTo>
                    <a:pt x="0" y="12954"/>
                  </a:lnTo>
                  <a:lnTo>
                    <a:pt x="2953" y="0"/>
                  </a:lnTo>
                  <a:lnTo>
                    <a:pt x="159925" y="11906"/>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4" name="任意多边形: 形状 513"/>
            <p:cNvSpPr/>
            <p:nvPr/>
          </p:nvSpPr>
          <p:spPr>
            <a:xfrm>
              <a:off x="2568802" y="8953253"/>
              <a:ext cx="159258" cy="17049"/>
            </a:xfrm>
            <a:custGeom>
              <a:avLst/>
              <a:gdLst>
                <a:gd name="connsiteX0" fmla="*/ 159258 w 159258"/>
                <a:gd name="connsiteY0" fmla="*/ 4001 h 17049"/>
                <a:gd name="connsiteX1" fmla="*/ 158210 w 159258"/>
                <a:gd name="connsiteY1" fmla="*/ 17050 h 17049"/>
                <a:gd name="connsiteX2" fmla="*/ 0 w 159258"/>
                <a:gd name="connsiteY2" fmla="*/ 13049 h 17049"/>
                <a:gd name="connsiteX3" fmla="*/ 1048 w 159258"/>
                <a:gd name="connsiteY3" fmla="*/ 0 h 17049"/>
                <a:gd name="connsiteX4" fmla="*/ 159258 w 159258"/>
                <a:gd name="connsiteY4" fmla="*/ 4001 h 1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258" h="17049">
                  <a:moveTo>
                    <a:pt x="159258" y="4001"/>
                  </a:moveTo>
                  <a:lnTo>
                    <a:pt x="158210" y="17050"/>
                  </a:lnTo>
                  <a:lnTo>
                    <a:pt x="0" y="13049"/>
                  </a:lnTo>
                  <a:lnTo>
                    <a:pt x="1048" y="0"/>
                  </a:lnTo>
                  <a:lnTo>
                    <a:pt x="159258" y="4001"/>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5" name="任意多边形: 形状 514"/>
            <p:cNvSpPr/>
            <p:nvPr/>
          </p:nvSpPr>
          <p:spPr>
            <a:xfrm>
              <a:off x="2568801" y="9127082"/>
              <a:ext cx="159163" cy="17049"/>
            </a:xfrm>
            <a:custGeom>
              <a:avLst/>
              <a:gdLst>
                <a:gd name="connsiteX0" fmla="*/ 158210 w 159162"/>
                <a:gd name="connsiteY0" fmla="*/ 0 h 17049"/>
                <a:gd name="connsiteX1" fmla="*/ 159163 w 159162"/>
                <a:gd name="connsiteY1" fmla="*/ 13049 h 17049"/>
                <a:gd name="connsiteX2" fmla="*/ 952 w 159162"/>
                <a:gd name="connsiteY2" fmla="*/ 17050 h 17049"/>
                <a:gd name="connsiteX3" fmla="*/ 0 w 159162"/>
                <a:gd name="connsiteY3" fmla="*/ 4001 h 17049"/>
                <a:gd name="connsiteX4" fmla="*/ 158210 w 159162"/>
                <a:gd name="connsiteY4" fmla="*/ 0 h 17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62" h="17049">
                  <a:moveTo>
                    <a:pt x="158210" y="0"/>
                  </a:moveTo>
                  <a:lnTo>
                    <a:pt x="159163" y="13049"/>
                  </a:lnTo>
                  <a:lnTo>
                    <a:pt x="952" y="17050"/>
                  </a:lnTo>
                  <a:lnTo>
                    <a:pt x="0" y="4001"/>
                  </a:lnTo>
                  <a:lnTo>
                    <a:pt x="15821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6" name="任意多边形: 形状 515"/>
            <p:cNvSpPr/>
            <p:nvPr/>
          </p:nvSpPr>
          <p:spPr>
            <a:xfrm>
              <a:off x="2594519" y="9296339"/>
              <a:ext cx="160020" cy="24859"/>
            </a:xfrm>
            <a:custGeom>
              <a:avLst/>
              <a:gdLst>
                <a:gd name="connsiteX0" fmla="*/ 157067 w 160020"/>
                <a:gd name="connsiteY0" fmla="*/ 0 h 24860"/>
                <a:gd name="connsiteX1" fmla="*/ 160020 w 160020"/>
                <a:gd name="connsiteY1" fmla="*/ 12954 h 24860"/>
                <a:gd name="connsiteX2" fmla="*/ 3048 w 160020"/>
                <a:gd name="connsiteY2" fmla="*/ 24860 h 24860"/>
                <a:gd name="connsiteX3" fmla="*/ 0 w 160020"/>
                <a:gd name="connsiteY3" fmla="*/ 11906 h 24860"/>
                <a:gd name="connsiteX4" fmla="*/ 157067 w 160020"/>
                <a:gd name="connsiteY4" fmla="*/ 0 h 2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20" h="24860">
                  <a:moveTo>
                    <a:pt x="157067" y="0"/>
                  </a:moveTo>
                  <a:lnTo>
                    <a:pt x="160020" y="12954"/>
                  </a:lnTo>
                  <a:lnTo>
                    <a:pt x="3048" y="24860"/>
                  </a:lnTo>
                  <a:lnTo>
                    <a:pt x="0" y="11906"/>
                  </a:lnTo>
                  <a:lnTo>
                    <a:pt x="1570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7" name="任意多边形: 形状 516"/>
            <p:cNvSpPr/>
            <p:nvPr/>
          </p:nvSpPr>
          <p:spPr>
            <a:xfrm>
              <a:off x="2647001" y="9463691"/>
              <a:ext cx="159544" cy="32575"/>
            </a:xfrm>
            <a:custGeom>
              <a:avLst/>
              <a:gdLst>
                <a:gd name="connsiteX0" fmla="*/ 154591 w 159543"/>
                <a:gd name="connsiteY0" fmla="*/ 0 h 32575"/>
                <a:gd name="connsiteX1" fmla="*/ 159544 w 159543"/>
                <a:gd name="connsiteY1" fmla="*/ 12764 h 32575"/>
                <a:gd name="connsiteX2" fmla="*/ 4858 w 159543"/>
                <a:gd name="connsiteY2" fmla="*/ 32576 h 32575"/>
                <a:gd name="connsiteX3" fmla="*/ 0 w 159543"/>
                <a:gd name="connsiteY3" fmla="*/ 19812 h 32575"/>
                <a:gd name="connsiteX4" fmla="*/ 154591 w 159543"/>
                <a:gd name="connsiteY4" fmla="*/ 0 h 3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3" h="32575">
                  <a:moveTo>
                    <a:pt x="154591" y="0"/>
                  </a:moveTo>
                  <a:lnTo>
                    <a:pt x="159544" y="12764"/>
                  </a:lnTo>
                  <a:lnTo>
                    <a:pt x="4858" y="32576"/>
                  </a:lnTo>
                  <a:lnTo>
                    <a:pt x="0" y="19812"/>
                  </a:lnTo>
                  <a:lnTo>
                    <a:pt x="154591"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8" name="任意多边形: 形状 517"/>
            <p:cNvSpPr/>
            <p:nvPr/>
          </p:nvSpPr>
          <p:spPr>
            <a:xfrm>
              <a:off x="2725678" y="9628001"/>
              <a:ext cx="157830" cy="39909"/>
            </a:xfrm>
            <a:custGeom>
              <a:avLst/>
              <a:gdLst>
                <a:gd name="connsiteX0" fmla="*/ 151067 w 157829"/>
                <a:gd name="connsiteY0" fmla="*/ 0 h 39909"/>
                <a:gd name="connsiteX1" fmla="*/ 157829 w 157829"/>
                <a:gd name="connsiteY1" fmla="*/ 12383 h 39909"/>
                <a:gd name="connsiteX2" fmla="*/ 6763 w 157829"/>
                <a:gd name="connsiteY2" fmla="*/ 39910 h 39909"/>
                <a:gd name="connsiteX3" fmla="*/ 0 w 157829"/>
                <a:gd name="connsiteY3" fmla="*/ 27432 h 39909"/>
                <a:gd name="connsiteX4" fmla="*/ 151067 w 157829"/>
                <a:gd name="connsiteY4" fmla="*/ 0 h 39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829" h="39909">
                  <a:moveTo>
                    <a:pt x="151067" y="0"/>
                  </a:moveTo>
                  <a:lnTo>
                    <a:pt x="157829" y="12383"/>
                  </a:lnTo>
                  <a:lnTo>
                    <a:pt x="6763" y="39910"/>
                  </a:lnTo>
                  <a:lnTo>
                    <a:pt x="0" y="27432"/>
                  </a:lnTo>
                  <a:lnTo>
                    <a:pt x="15106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19" name="任意多边形: 形状 518"/>
            <p:cNvSpPr/>
            <p:nvPr/>
          </p:nvSpPr>
          <p:spPr>
            <a:xfrm>
              <a:off x="2830074" y="9787742"/>
              <a:ext cx="154972" cy="47053"/>
            </a:xfrm>
            <a:custGeom>
              <a:avLst/>
              <a:gdLst>
                <a:gd name="connsiteX0" fmla="*/ 146304 w 154971"/>
                <a:gd name="connsiteY0" fmla="*/ 0 h 47053"/>
                <a:gd name="connsiteX1" fmla="*/ 154972 w 154971"/>
                <a:gd name="connsiteY1" fmla="*/ 12097 h 47053"/>
                <a:gd name="connsiteX2" fmla="*/ 8668 w 154971"/>
                <a:gd name="connsiteY2" fmla="*/ 47054 h 47053"/>
                <a:gd name="connsiteX3" fmla="*/ 0 w 154971"/>
                <a:gd name="connsiteY3" fmla="*/ 35052 h 47053"/>
                <a:gd name="connsiteX4" fmla="*/ 146304 w 154971"/>
                <a:gd name="connsiteY4" fmla="*/ 0 h 4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1" h="47053">
                  <a:moveTo>
                    <a:pt x="146304" y="0"/>
                  </a:moveTo>
                  <a:lnTo>
                    <a:pt x="154972" y="12097"/>
                  </a:lnTo>
                  <a:lnTo>
                    <a:pt x="8668" y="47054"/>
                  </a:lnTo>
                  <a:lnTo>
                    <a:pt x="0" y="35052"/>
                  </a:lnTo>
                  <a:lnTo>
                    <a:pt x="14630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0" name="任意多边形: 形状 519"/>
            <p:cNvSpPr/>
            <p:nvPr/>
          </p:nvSpPr>
          <p:spPr>
            <a:xfrm>
              <a:off x="2959233" y="9941954"/>
              <a:ext cx="150972" cy="53816"/>
            </a:xfrm>
            <a:custGeom>
              <a:avLst/>
              <a:gdLst>
                <a:gd name="connsiteX0" fmla="*/ 140494 w 150971"/>
                <a:gd name="connsiteY0" fmla="*/ 0 h 53816"/>
                <a:gd name="connsiteX1" fmla="*/ 150971 w 150971"/>
                <a:gd name="connsiteY1" fmla="*/ 11621 h 53816"/>
                <a:gd name="connsiteX2" fmla="*/ 10478 w 150971"/>
                <a:gd name="connsiteY2" fmla="*/ 53816 h 53816"/>
                <a:gd name="connsiteX3" fmla="*/ 0 w 150971"/>
                <a:gd name="connsiteY3" fmla="*/ 42196 h 53816"/>
                <a:gd name="connsiteX4" fmla="*/ 140494 w 150971"/>
                <a:gd name="connsiteY4" fmla="*/ 0 h 53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71" h="53816">
                  <a:moveTo>
                    <a:pt x="140494" y="0"/>
                  </a:moveTo>
                  <a:lnTo>
                    <a:pt x="150971" y="11621"/>
                  </a:lnTo>
                  <a:lnTo>
                    <a:pt x="10478" y="53816"/>
                  </a:lnTo>
                  <a:lnTo>
                    <a:pt x="0" y="42196"/>
                  </a:lnTo>
                  <a:lnTo>
                    <a:pt x="140494"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1" name="任意多边形: 形状 520"/>
            <p:cNvSpPr/>
            <p:nvPr/>
          </p:nvSpPr>
          <p:spPr>
            <a:xfrm>
              <a:off x="3112301" y="10089408"/>
              <a:ext cx="145732" cy="60102"/>
            </a:xfrm>
            <a:custGeom>
              <a:avLst/>
              <a:gdLst>
                <a:gd name="connsiteX0" fmla="*/ 133636 w 145732"/>
                <a:gd name="connsiteY0" fmla="*/ 0 h 60102"/>
                <a:gd name="connsiteX1" fmla="*/ 145732 w 145732"/>
                <a:gd name="connsiteY1" fmla="*/ 11049 h 60102"/>
                <a:gd name="connsiteX2" fmla="*/ 12192 w 145732"/>
                <a:gd name="connsiteY2" fmla="*/ 60103 h 60102"/>
                <a:gd name="connsiteX3" fmla="*/ 0 w 145732"/>
                <a:gd name="connsiteY3" fmla="*/ 49054 h 60102"/>
                <a:gd name="connsiteX4" fmla="*/ 133636 w 145732"/>
                <a:gd name="connsiteY4" fmla="*/ 0 h 60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32" h="60102">
                  <a:moveTo>
                    <a:pt x="133636" y="0"/>
                  </a:moveTo>
                  <a:lnTo>
                    <a:pt x="145732" y="11049"/>
                  </a:lnTo>
                  <a:lnTo>
                    <a:pt x="12192" y="60103"/>
                  </a:lnTo>
                  <a:lnTo>
                    <a:pt x="0" y="49054"/>
                  </a:lnTo>
                  <a:lnTo>
                    <a:pt x="133636"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2" name="任意多边形: 形状 521"/>
            <p:cNvSpPr/>
            <p:nvPr/>
          </p:nvSpPr>
          <p:spPr>
            <a:xfrm>
              <a:off x="3288036" y="10228867"/>
              <a:ext cx="139541" cy="66009"/>
            </a:xfrm>
            <a:custGeom>
              <a:avLst/>
              <a:gdLst>
                <a:gd name="connsiteX0" fmla="*/ 125730 w 139541"/>
                <a:gd name="connsiteY0" fmla="*/ 0 h 66008"/>
                <a:gd name="connsiteX1" fmla="*/ 139541 w 139541"/>
                <a:gd name="connsiteY1" fmla="*/ 10382 h 66008"/>
                <a:gd name="connsiteX2" fmla="*/ 13906 w 139541"/>
                <a:gd name="connsiteY2" fmla="*/ 66008 h 66008"/>
                <a:gd name="connsiteX3" fmla="*/ 0 w 139541"/>
                <a:gd name="connsiteY3" fmla="*/ 55626 h 66008"/>
                <a:gd name="connsiteX4" fmla="*/ 125730 w 139541"/>
                <a:gd name="connsiteY4" fmla="*/ 0 h 6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541" h="66008">
                  <a:moveTo>
                    <a:pt x="125730" y="0"/>
                  </a:moveTo>
                  <a:lnTo>
                    <a:pt x="139541" y="10382"/>
                  </a:lnTo>
                  <a:lnTo>
                    <a:pt x="13906" y="66008"/>
                  </a:lnTo>
                  <a:lnTo>
                    <a:pt x="0" y="55626"/>
                  </a:lnTo>
                  <a:lnTo>
                    <a:pt x="125730"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3" name="任意多边形: 形状 522"/>
            <p:cNvSpPr/>
            <p:nvPr/>
          </p:nvSpPr>
          <p:spPr>
            <a:xfrm>
              <a:off x="3485295" y="10359303"/>
              <a:ext cx="132016" cy="71438"/>
            </a:xfrm>
            <a:custGeom>
              <a:avLst/>
              <a:gdLst>
                <a:gd name="connsiteX0" fmla="*/ 116777 w 132016"/>
                <a:gd name="connsiteY0" fmla="*/ 0 h 71437"/>
                <a:gd name="connsiteX1" fmla="*/ 132016 w 132016"/>
                <a:gd name="connsiteY1" fmla="*/ 9715 h 71437"/>
                <a:gd name="connsiteX2" fmla="*/ 15335 w 132016"/>
                <a:gd name="connsiteY2" fmla="*/ 71438 h 71437"/>
                <a:gd name="connsiteX3" fmla="*/ 0 w 132016"/>
                <a:gd name="connsiteY3" fmla="*/ 61817 h 71437"/>
                <a:gd name="connsiteX4" fmla="*/ 116777 w 132016"/>
                <a:gd name="connsiteY4" fmla="*/ 0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16" h="71437">
                  <a:moveTo>
                    <a:pt x="116777" y="0"/>
                  </a:moveTo>
                  <a:lnTo>
                    <a:pt x="132016" y="9715"/>
                  </a:lnTo>
                  <a:lnTo>
                    <a:pt x="15335" y="71438"/>
                  </a:lnTo>
                  <a:lnTo>
                    <a:pt x="0" y="61817"/>
                  </a:lnTo>
                  <a:lnTo>
                    <a:pt x="116777" y="0"/>
                  </a:ln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524" name="组合 523"/>
          <p:cNvGrpSpPr/>
          <p:nvPr/>
        </p:nvGrpSpPr>
        <p:grpSpPr>
          <a:xfrm>
            <a:off x="3577733" y="1109389"/>
            <a:ext cx="5037253" cy="2909806"/>
            <a:chOff x="3219166" y="8838311"/>
            <a:chExt cx="5754338" cy="3324034"/>
          </a:xfrm>
          <a:gradFill>
            <a:gsLst>
              <a:gs pos="0">
                <a:schemeClr val="accent1">
                  <a:lumMod val="20000"/>
                  <a:lumOff val="80000"/>
                  <a:alpha val="25000"/>
                </a:schemeClr>
              </a:gs>
              <a:gs pos="100000">
                <a:schemeClr val="accent1">
                  <a:lumMod val="20000"/>
                  <a:lumOff val="80000"/>
                  <a:alpha val="0"/>
                </a:schemeClr>
              </a:gs>
            </a:gsLst>
            <a:lin ang="16200000" scaled="1"/>
          </a:gradFill>
        </p:grpSpPr>
        <p:sp>
          <p:nvSpPr>
            <p:cNvPr id="525" name="任意多边形: 形状 524"/>
            <p:cNvSpPr/>
            <p:nvPr/>
          </p:nvSpPr>
          <p:spPr>
            <a:xfrm>
              <a:off x="3219166" y="10521474"/>
              <a:ext cx="1024128" cy="1140047"/>
            </a:xfrm>
            <a:custGeom>
              <a:avLst/>
              <a:gdLst>
                <a:gd name="connsiteX0" fmla="*/ 1023855 w 1024128"/>
                <a:gd name="connsiteY0" fmla="*/ 1020995 h 1140047"/>
                <a:gd name="connsiteX1" fmla="*/ 292335 w 1024128"/>
                <a:gd name="connsiteY1" fmla="*/ -276 h 1140047"/>
                <a:gd name="connsiteX2" fmla="*/ -273 w 1024128"/>
                <a:gd name="connsiteY2" fmla="*/ -276 h 1140047"/>
                <a:gd name="connsiteX3" fmla="*/ 817734 w 1024128"/>
                <a:gd name="connsiteY3" fmla="*/ 1139772 h 1140047"/>
              </a:gdLst>
              <a:ahLst/>
              <a:cxnLst>
                <a:cxn ang="0">
                  <a:pos x="connsiteX0" y="connsiteY0"/>
                </a:cxn>
                <a:cxn ang="0">
                  <a:pos x="connsiteX1" y="connsiteY1"/>
                </a:cxn>
                <a:cxn ang="0">
                  <a:pos x="connsiteX2" y="connsiteY2"/>
                </a:cxn>
                <a:cxn ang="0">
                  <a:pos x="connsiteX3" y="connsiteY3"/>
                </a:cxn>
              </a:cxnLst>
              <a:rect l="l" t="t" r="r" b="b"/>
              <a:pathLst>
                <a:path w="1024128" h="1140047">
                  <a:moveTo>
                    <a:pt x="1023855" y="1020995"/>
                  </a:moveTo>
                  <a:cubicBezTo>
                    <a:pt x="544747" y="736864"/>
                    <a:pt x="300908" y="369104"/>
                    <a:pt x="292335" y="-276"/>
                  </a:cubicBezTo>
                  <a:lnTo>
                    <a:pt x="-273" y="-276"/>
                  </a:lnTo>
                  <a:cubicBezTo>
                    <a:pt x="8585" y="429207"/>
                    <a:pt x="297955" y="832495"/>
                    <a:pt x="817734" y="113977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6" name="任意多边形: 形状 525"/>
            <p:cNvSpPr/>
            <p:nvPr/>
          </p:nvSpPr>
          <p:spPr>
            <a:xfrm>
              <a:off x="3219166" y="9340945"/>
              <a:ext cx="1024128" cy="1140237"/>
            </a:xfrm>
            <a:custGeom>
              <a:avLst/>
              <a:gdLst>
                <a:gd name="connsiteX0" fmla="*/ 292335 w 1024128"/>
                <a:gd name="connsiteY0" fmla="*/ 1139962 h 1140237"/>
                <a:gd name="connsiteX1" fmla="*/ 1023855 w 1024128"/>
                <a:gd name="connsiteY1" fmla="*/ 118597 h 1140237"/>
                <a:gd name="connsiteX2" fmla="*/ 818115 w 1024128"/>
                <a:gd name="connsiteY2" fmla="*/ -276 h 1140237"/>
                <a:gd name="connsiteX3" fmla="*/ -273 w 1024128"/>
                <a:gd name="connsiteY3" fmla="*/ 1139962 h 1140237"/>
              </a:gdLst>
              <a:ahLst/>
              <a:cxnLst>
                <a:cxn ang="0">
                  <a:pos x="connsiteX0" y="connsiteY0"/>
                </a:cxn>
                <a:cxn ang="0">
                  <a:pos x="connsiteX1" y="connsiteY1"/>
                </a:cxn>
                <a:cxn ang="0">
                  <a:pos x="connsiteX2" y="connsiteY2"/>
                </a:cxn>
                <a:cxn ang="0">
                  <a:pos x="connsiteX3" y="connsiteY3"/>
                </a:cxn>
              </a:cxnLst>
              <a:rect l="l" t="t" r="r" b="b"/>
              <a:pathLst>
                <a:path w="1024128" h="1140237">
                  <a:moveTo>
                    <a:pt x="292335" y="1139962"/>
                  </a:moveTo>
                  <a:cubicBezTo>
                    <a:pt x="300908" y="770583"/>
                    <a:pt x="544747" y="402727"/>
                    <a:pt x="1023855" y="118597"/>
                  </a:cubicBezTo>
                  <a:lnTo>
                    <a:pt x="818115" y="-276"/>
                  </a:lnTo>
                  <a:cubicBezTo>
                    <a:pt x="298336" y="307096"/>
                    <a:pt x="9252" y="710480"/>
                    <a:pt x="-273" y="113996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7" name="任意多边形: 形状 526"/>
            <p:cNvSpPr/>
            <p:nvPr/>
          </p:nvSpPr>
          <p:spPr>
            <a:xfrm>
              <a:off x="4088227" y="8838311"/>
              <a:ext cx="1972722" cy="594836"/>
            </a:xfrm>
            <a:custGeom>
              <a:avLst/>
              <a:gdLst>
                <a:gd name="connsiteX0" fmla="*/ -273 w 1972722"/>
                <a:gd name="connsiteY0" fmla="*/ 476260 h 594836"/>
                <a:gd name="connsiteX1" fmla="*/ 206229 w 1972722"/>
                <a:gd name="connsiteY1" fmla="*/ 594561 h 594836"/>
                <a:gd name="connsiteX2" fmla="*/ 1972450 w 1972722"/>
                <a:gd name="connsiteY2" fmla="*/ 168412 h 594836"/>
                <a:gd name="connsiteX3" fmla="*/ 1971307 w 1972722"/>
                <a:gd name="connsiteY3" fmla="*/ -276 h 594836"/>
                <a:gd name="connsiteX4" fmla="*/ -273 w 1972722"/>
                <a:gd name="connsiteY4" fmla="*/ 476260 h 59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722" h="594836">
                  <a:moveTo>
                    <a:pt x="-273" y="476260"/>
                  </a:moveTo>
                  <a:lnTo>
                    <a:pt x="206229" y="594561"/>
                  </a:lnTo>
                  <a:cubicBezTo>
                    <a:pt x="696481" y="316907"/>
                    <a:pt x="1332656" y="174794"/>
                    <a:pt x="1972450" y="168412"/>
                  </a:cubicBezTo>
                  <a:lnTo>
                    <a:pt x="1971307" y="-276"/>
                  </a:lnTo>
                  <a:cubicBezTo>
                    <a:pt x="1227500" y="6392"/>
                    <a:pt x="529984" y="174984"/>
                    <a:pt x="-273" y="476260"/>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8" name="任意多边形: 形状 527"/>
            <p:cNvSpPr/>
            <p:nvPr/>
          </p:nvSpPr>
          <p:spPr>
            <a:xfrm>
              <a:off x="4086894" y="11571224"/>
              <a:ext cx="1974723" cy="591121"/>
            </a:xfrm>
            <a:custGeom>
              <a:avLst/>
              <a:gdLst>
                <a:gd name="connsiteX0" fmla="*/ 1974450 w 1974723"/>
                <a:gd name="connsiteY0" fmla="*/ 422063 h 591121"/>
                <a:gd name="connsiteX1" fmla="*/ 205563 w 1974723"/>
                <a:gd name="connsiteY1" fmla="*/ -276 h 591121"/>
                <a:gd name="connsiteX2" fmla="*/ -273 w 1974723"/>
                <a:gd name="connsiteY2" fmla="*/ 118596 h 591121"/>
                <a:gd name="connsiteX3" fmla="*/ 1974450 w 1974723"/>
                <a:gd name="connsiteY3" fmla="*/ 590846 h 591121"/>
              </a:gdLst>
              <a:ahLst/>
              <a:cxnLst>
                <a:cxn ang="0">
                  <a:pos x="connsiteX0" y="connsiteY0"/>
                </a:cxn>
                <a:cxn ang="0">
                  <a:pos x="connsiteX1" y="connsiteY1"/>
                </a:cxn>
                <a:cxn ang="0">
                  <a:pos x="connsiteX2" y="connsiteY2"/>
                </a:cxn>
                <a:cxn ang="0">
                  <a:pos x="connsiteX3" y="connsiteY3"/>
                </a:cxn>
              </a:cxnLst>
              <a:rect l="l" t="t" r="r" b="b"/>
              <a:pathLst>
                <a:path w="1974723" h="591121">
                  <a:moveTo>
                    <a:pt x="1974450" y="422063"/>
                  </a:moveTo>
                  <a:cubicBezTo>
                    <a:pt x="1334656" y="417109"/>
                    <a:pt x="698100" y="276330"/>
                    <a:pt x="205563" y="-276"/>
                  </a:cubicBezTo>
                  <a:lnTo>
                    <a:pt x="-273" y="118596"/>
                  </a:lnTo>
                  <a:cubicBezTo>
                    <a:pt x="531984" y="418634"/>
                    <a:pt x="1230548" y="585321"/>
                    <a:pt x="1974450" y="59084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29" name="任意多边形: 形状 528"/>
            <p:cNvSpPr/>
            <p:nvPr/>
          </p:nvSpPr>
          <p:spPr>
            <a:xfrm>
              <a:off x="6131435" y="11571224"/>
              <a:ext cx="1974722" cy="591121"/>
            </a:xfrm>
            <a:custGeom>
              <a:avLst/>
              <a:gdLst>
                <a:gd name="connsiteX0" fmla="*/ 1768615 w 1974722"/>
                <a:gd name="connsiteY0" fmla="*/ -276 h 591121"/>
                <a:gd name="connsiteX1" fmla="*/ -273 w 1974722"/>
                <a:gd name="connsiteY1" fmla="*/ 422063 h 591121"/>
                <a:gd name="connsiteX2" fmla="*/ -273 w 1974722"/>
                <a:gd name="connsiteY2" fmla="*/ 590846 h 591121"/>
                <a:gd name="connsiteX3" fmla="*/ 1974450 w 1974722"/>
                <a:gd name="connsiteY3" fmla="*/ 118596 h 591121"/>
              </a:gdLst>
              <a:ahLst/>
              <a:cxnLst>
                <a:cxn ang="0">
                  <a:pos x="connsiteX0" y="connsiteY0"/>
                </a:cxn>
                <a:cxn ang="0">
                  <a:pos x="connsiteX1" y="connsiteY1"/>
                </a:cxn>
                <a:cxn ang="0">
                  <a:pos x="connsiteX2" y="connsiteY2"/>
                </a:cxn>
                <a:cxn ang="0">
                  <a:pos x="connsiteX3" y="connsiteY3"/>
                </a:cxn>
              </a:cxnLst>
              <a:rect l="l" t="t" r="r" b="b"/>
              <a:pathLst>
                <a:path w="1974722" h="591121">
                  <a:moveTo>
                    <a:pt x="1768615" y="-276"/>
                  </a:moveTo>
                  <a:cubicBezTo>
                    <a:pt x="1276553" y="275949"/>
                    <a:pt x="639521" y="417109"/>
                    <a:pt x="-273" y="422063"/>
                  </a:cubicBezTo>
                  <a:lnTo>
                    <a:pt x="-273" y="590846"/>
                  </a:lnTo>
                  <a:cubicBezTo>
                    <a:pt x="743629" y="585702"/>
                    <a:pt x="1442193" y="418634"/>
                    <a:pt x="1974450" y="11859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0" name="任意多边形: 形状 529"/>
            <p:cNvSpPr/>
            <p:nvPr/>
          </p:nvSpPr>
          <p:spPr>
            <a:xfrm>
              <a:off x="7949758" y="10521474"/>
              <a:ext cx="1023746" cy="1140047"/>
            </a:xfrm>
            <a:custGeom>
              <a:avLst/>
              <a:gdLst>
                <a:gd name="connsiteX0" fmla="*/ 731247 w 1023746"/>
                <a:gd name="connsiteY0" fmla="*/ -276 h 1140047"/>
                <a:gd name="connsiteX1" fmla="*/ -273 w 1023746"/>
                <a:gd name="connsiteY1" fmla="*/ 1020995 h 1140047"/>
                <a:gd name="connsiteX2" fmla="*/ 205467 w 1023746"/>
                <a:gd name="connsiteY2" fmla="*/ 1139772 h 1140047"/>
                <a:gd name="connsiteX3" fmla="*/ 1023474 w 1023746"/>
                <a:gd name="connsiteY3" fmla="*/ -276 h 1140047"/>
              </a:gdLst>
              <a:ahLst/>
              <a:cxnLst>
                <a:cxn ang="0">
                  <a:pos x="connsiteX0" y="connsiteY0"/>
                </a:cxn>
                <a:cxn ang="0">
                  <a:pos x="connsiteX1" y="connsiteY1"/>
                </a:cxn>
                <a:cxn ang="0">
                  <a:pos x="connsiteX2" y="connsiteY2"/>
                </a:cxn>
                <a:cxn ang="0">
                  <a:pos x="connsiteX3" y="connsiteY3"/>
                </a:cxn>
              </a:cxnLst>
              <a:rect l="l" t="t" r="r" b="b"/>
              <a:pathLst>
                <a:path w="1023746" h="1140047">
                  <a:moveTo>
                    <a:pt x="731247" y="-276"/>
                  </a:moveTo>
                  <a:cubicBezTo>
                    <a:pt x="722675" y="369104"/>
                    <a:pt x="478834" y="736864"/>
                    <a:pt x="-273" y="1020995"/>
                  </a:cubicBezTo>
                  <a:lnTo>
                    <a:pt x="205467" y="1139772"/>
                  </a:lnTo>
                  <a:cubicBezTo>
                    <a:pt x="725246" y="832495"/>
                    <a:pt x="1015092" y="429207"/>
                    <a:pt x="1023474"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1" name="任意多边形: 形状 530"/>
            <p:cNvSpPr/>
            <p:nvPr/>
          </p:nvSpPr>
          <p:spPr>
            <a:xfrm>
              <a:off x="6131435" y="8840121"/>
              <a:ext cx="1974722" cy="591216"/>
            </a:xfrm>
            <a:custGeom>
              <a:avLst/>
              <a:gdLst>
                <a:gd name="connsiteX0" fmla="*/ -273 w 1974722"/>
                <a:gd name="connsiteY0" fmla="*/ 168603 h 591216"/>
                <a:gd name="connsiteX1" fmla="*/ 1768615 w 1974722"/>
                <a:gd name="connsiteY1" fmla="*/ 590941 h 591216"/>
                <a:gd name="connsiteX2" fmla="*/ 1974450 w 1974722"/>
                <a:gd name="connsiteY2" fmla="*/ 471974 h 591216"/>
                <a:gd name="connsiteX3" fmla="*/ -273 w 1974722"/>
                <a:gd name="connsiteY3" fmla="*/ -276 h 591216"/>
              </a:gdLst>
              <a:ahLst/>
              <a:cxnLst>
                <a:cxn ang="0">
                  <a:pos x="connsiteX0" y="connsiteY0"/>
                </a:cxn>
                <a:cxn ang="0">
                  <a:pos x="connsiteX1" y="connsiteY1"/>
                </a:cxn>
                <a:cxn ang="0">
                  <a:pos x="connsiteX2" y="connsiteY2"/>
                </a:cxn>
                <a:cxn ang="0">
                  <a:pos x="connsiteX3" y="connsiteY3"/>
                </a:cxn>
              </a:cxnLst>
              <a:rect l="l" t="t" r="r" b="b"/>
              <a:pathLst>
                <a:path w="1974722" h="591216">
                  <a:moveTo>
                    <a:pt x="-273" y="168603"/>
                  </a:moveTo>
                  <a:cubicBezTo>
                    <a:pt x="639521" y="173556"/>
                    <a:pt x="1276077" y="314335"/>
                    <a:pt x="1768615" y="590941"/>
                  </a:cubicBezTo>
                  <a:lnTo>
                    <a:pt x="1974450" y="471974"/>
                  </a:lnTo>
                  <a:cubicBezTo>
                    <a:pt x="1442193" y="171841"/>
                    <a:pt x="743629" y="5249"/>
                    <a:pt x="-273"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2" name="任意多边形: 形状 531"/>
            <p:cNvSpPr/>
            <p:nvPr/>
          </p:nvSpPr>
          <p:spPr>
            <a:xfrm>
              <a:off x="7949758" y="9341041"/>
              <a:ext cx="1023746" cy="1140142"/>
            </a:xfrm>
            <a:custGeom>
              <a:avLst/>
              <a:gdLst>
                <a:gd name="connsiteX0" fmla="*/ -273 w 1023746"/>
                <a:gd name="connsiteY0" fmla="*/ 118501 h 1140142"/>
                <a:gd name="connsiteX1" fmla="*/ 731247 w 1023746"/>
                <a:gd name="connsiteY1" fmla="*/ 1139867 h 1140142"/>
                <a:gd name="connsiteX2" fmla="*/ 1023474 w 1023746"/>
                <a:gd name="connsiteY2" fmla="*/ 1139867 h 1140142"/>
                <a:gd name="connsiteX3" fmla="*/ 205467 w 1023746"/>
                <a:gd name="connsiteY3" fmla="*/ -276 h 1140142"/>
              </a:gdLst>
              <a:ahLst/>
              <a:cxnLst>
                <a:cxn ang="0">
                  <a:pos x="connsiteX0" y="connsiteY0"/>
                </a:cxn>
                <a:cxn ang="0">
                  <a:pos x="connsiteX1" y="connsiteY1"/>
                </a:cxn>
                <a:cxn ang="0">
                  <a:pos x="connsiteX2" y="connsiteY2"/>
                </a:cxn>
                <a:cxn ang="0">
                  <a:pos x="connsiteX3" y="connsiteY3"/>
                </a:cxn>
              </a:cxnLst>
              <a:rect l="l" t="t" r="r" b="b"/>
              <a:pathLst>
                <a:path w="1023746" h="1140142">
                  <a:moveTo>
                    <a:pt x="-273" y="118501"/>
                  </a:moveTo>
                  <a:cubicBezTo>
                    <a:pt x="478834" y="402632"/>
                    <a:pt x="722675" y="770487"/>
                    <a:pt x="731247" y="1139867"/>
                  </a:cubicBezTo>
                  <a:lnTo>
                    <a:pt x="1023474" y="1139867"/>
                  </a:lnTo>
                  <a:cubicBezTo>
                    <a:pt x="1014615" y="710385"/>
                    <a:pt x="725246" y="307001"/>
                    <a:pt x="205467"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29703" name="组合 553"/>
          <p:cNvGrpSpPr/>
          <p:nvPr/>
        </p:nvGrpSpPr>
        <p:grpSpPr bwMode="auto">
          <a:xfrm>
            <a:off x="4178300" y="1358900"/>
            <a:ext cx="3849688" cy="2227263"/>
            <a:chOff x="4178571" y="1509941"/>
            <a:chExt cx="3849473" cy="2226579"/>
          </a:xfrm>
        </p:grpSpPr>
        <p:grpSp>
          <p:nvGrpSpPr>
            <p:cNvPr id="29722" name="组合 552"/>
            <p:cNvGrpSpPr/>
            <p:nvPr/>
          </p:nvGrpSpPr>
          <p:grpSpPr bwMode="auto">
            <a:xfrm>
              <a:off x="4515427" y="1892048"/>
              <a:ext cx="3409252" cy="1844472"/>
              <a:chOff x="4515427" y="1892048"/>
              <a:chExt cx="3409252" cy="1844472"/>
            </a:xfrm>
          </p:grpSpPr>
          <p:sp>
            <p:nvSpPr>
              <p:cNvPr id="534" name="任意多边形: 形状 533"/>
              <p:cNvSpPr/>
              <p:nvPr/>
            </p:nvSpPr>
            <p:spPr>
              <a:xfrm>
                <a:off x="4515102" y="1892412"/>
                <a:ext cx="152392" cy="106329"/>
              </a:xfrm>
              <a:custGeom>
                <a:avLst/>
                <a:gdLst>
                  <a:gd name="connsiteX0" fmla="*/ 25826 w 173354"/>
                  <a:gd name="connsiteY0" fmla="*/ 120978 h 121253"/>
                  <a:gd name="connsiteX1" fmla="*/ -273 w 173354"/>
                  <a:gd name="connsiteY1" fmla="*/ 110500 h 121253"/>
                  <a:gd name="connsiteX2" fmla="*/ 71736 w 173354"/>
                  <a:gd name="connsiteY2" fmla="*/ 53922 h 121253"/>
                  <a:gd name="connsiteX3" fmla="*/ 149079 w 173354"/>
                  <a:gd name="connsiteY3" fmla="*/ -276 h 121253"/>
                  <a:gd name="connsiteX4" fmla="*/ 173082 w 173354"/>
                  <a:gd name="connsiteY4" fmla="*/ 11726 h 121253"/>
                  <a:gd name="connsiteX5" fmla="*/ 96882 w 173354"/>
                  <a:gd name="connsiteY5" fmla="*/ 65161 h 121253"/>
                  <a:gd name="connsiteX6" fmla="*/ 25826 w 173354"/>
                  <a:gd name="connsiteY6" fmla="*/ 120978 h 12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354" h="121253">
                    <a:moveTo>
                      <a:pt x="25826" y="120978"/>
                    </a:moveTo>
                    <a:lnTo>
                      <a:pt x="-273" y="110500"/>
                    </a:lnTo>
                    <a:cubicBezTo>
                      <a:pt x="22682" y="91450"/>
                      <a:pt x="46875" y="72400"/>
                      <a:pt x="71736" y="53922"/>
                    </a:cubicBezTo>
                    <a:cubicBezTo>
                      <a:pt x="96596" y="35443"/>
                      <a:pt x="122695" y="17155"/>
                      <a:pt x="149079" y="-276"/>
                    </a:cubicBezTo>
                    <a:lnTo>
                      <a:pt x="173082" y="11726"/>
                    </a:lnTo>
                    <a:cubicBezTo>
                      <a:pt x="147079" y="28966"/>
                      <a:pt x="121456" y="46969"/>
                      <a:pt x="96882" y="65161"/>
                    </a:cubicBezTo>
                    <a:cubicBezTo>
                      <a:pt x="72308" y="83354"/>
                      <a:pt x="48495" y="102118"/>
                      <a:pt x="25826" y="120978"/>
                    </a:cubicBezTo>
                    <a:close/>
                  </a:path>
                </a:pathLst>
              </a:custGeom>
              <a:solidFill>
                <a:schemeClr val="accent1">
                  <a:lumMod val="20000"/>
                  <a:lumOff val="80000"/>
                </a:schemeClr>
              </a:solid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5" name="任意多边形: 形状 534"/>
              <p:cNvSpPr/>
              <p:nvPr/>
            </p:nvSpPr>
            <p:spPr>
              <a:xfrm>
                <a:off x="5708835" y="3590515"/>
                <a:ext cx="1303265" cy="146005"/>
              </a:xfrm>
              <a:custGeom>
                <a:avLst/>
                <a:gdLst>
                  <a:gd name="connsiteX0" fmla="*/ 1488389 w 1488662"/>
                  <a:gd name="connsiteY0" fmla="*/ 15917 h 167561"/>
                  <a:gd name="connsiteX1" fmla="*/ 1179684 w 1488662"/>
                  <a:gd name="connsiteY1" fmla="*/ 94689 h 167561"/>
                  <a:gd name="connsiteX2" fmla="*/ -273 w 1488662"/>
                  <a:gd name="connsiteY2" fmla="*/ 140790 h 167561"/>
                  <a:gd name="connsiteX3" fmla="*/ 6204 w 1488662"/>
                  <a:gd name="connsiteY3" fmla="*/ 122788 h 167561"/>
                  <a:gd name="connsiteX4" fmla="*/ 1169111 w 1488662"/>
                  <a:gd name="connsiteY4" fmla="*/ 77353 h 167561"/>
                  <a:gd name="connsiteX5" fmla="*/ 1473340 w 1488662"/>
                  <a:gd name="connsiteY5" fmla="*/ -276 h 167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662" h="167561">
                    <a:moveTo>
                      <a:pt x="1488389" y="15917"/>
                    </a:moveTo>
                    <a:cubicBezTo>
                      <a:pt x="1389520" y="46588"/>
                      <a:pt x="1285602" y="73067"/>
                      <a:pt x="1179684" y="94689"/>
                    </a:cubicBezTo>
                    <a:cubicBezTo>
                      <a:pt x="791264" y="172203"/>
                      <a:pt x="393014" y="187767"/>
                      <a:pt x="-273" y="140790"/>
                    </a:cubicBezTo>
                    <a:lnTo>
                      <a:pt x="6204" y="122788"/>
                    </a:lnTo>
                    <a:cubicBezTo>
                      <a:pt x="393814" y="169079"/>
                      <a:pt x="786301" y="153744"/>
                      <a:pt x="1169111" y="77353"/>
                    </a:cubicBezTo>
                    <a:cubicBezTo>
                      <a:pt x="1273886" y="56018"/>
                      <a:pt x="1375899" y="29728"/>
                      <a:pt x="1473340" y="-276"/>
                    </a:cubicBezTo>
                    <a:close/>
                  </a:path>
                </a:pathLst>
              </a:custGeom>
              <a:solidFill>
                <a:schemeClr val="accent1">
                  <a:lumMod val="20000"/>
                  <a:lumOff val="80000"/>
                </a:schemeClr>
              </a:solid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6" name="任意多边形: 形状 535"/>
              <p:cNvSpPr/>
              <p:nvPr/>
            </p:nvSpPr>
            <p:spPr>
              <a:xfrm>
                <a:off x="7653415" y="2977928"/>
                <a:ext cx="271447" cy="287249"/>
              </a:xfrm>
              <a:custGeom>
                <a:avLst/>
                <a:gdLst>
                  <a:gd name="connsiteX0" fmla="*/ 25730 w 310419"/>
                  <a:gd name="connsiteY0" fmla="*/ 327194 h 327469"/>
                  <a:gd name="connsiteX1" fmla="*/ -273 w 310419"/>
                  <a:gd name="connsiteY1" fmla="*/ 316621 h 327469"/>
                  <a:gd name="connsiteX2" fmla="*/ 159462 w 310419"/>
                  <a:gd name="connsiteY2" fmla="*/ 164221 h 327469"/>
                  <a:gd name="connsiteX3" fmla="*/ 280048 w 310419"/>
                  <a:gd name="connsiteY3" fmla="*/ -276 h 327469"/>
                  <a:gd name="connsiteX4" fmla="*/ 310147 w 310419"/>
                  <a:gd name="connsiteY4" fmla="*/ 5630 h 327469"/>
                  <a:gd name="connsiteX5" fmla="*/ 187846 w 310419"/>
                  <a:gd name="connsiteY5" fmla="*/ 172508 h 327469"/>
                  <a:gd name="connsiteX6" fmla="*/ 25730 w 310419"/>
                  <a:gd name="connsiteY6" fmla="*/ 327194 h 32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419" h="327469">
                    <a:moveTo>
                      <a:pt x="25730" y="327194"/>
                    </a:moveTo>
                    <a:lnTo>
                      <a:pt x="-273" y="316621"/>
                    </a:lnTo>
                    <a:cubicBezTo>
                      <a:pt x="56973" y="270178"/>
                      <a:pt x="110408" y="219219"/>
                      <a:pt x="159462" y="164221"/>
                    </a:cubicBezTo>
                    <a:cubicBezTo>
                      <a:pt x="204705" y="113301"/>
                      <a:pt x="245091" y="58227"/>
                      <a:pt x="280048" y="-276"/>
                    </a:cubicBezTo>
                    <a:lnTo>
                      <a:pt x="310147" y="5630"/>
                    </a:lnTo>
                    <a:cubicBezTo>
                      <a:pt x="274714" y="65000"/>
                      <a:pt x="233756" y="120873"/>
                      <a:pt x="187846" y="172508"/>
                    </a:cubicBezTo>
                    <a:cubicBezTo>
                      <a:pt x="138030" y="228334"/>
                      <a:pt x="83833" y="280064"/>
                      <a:pt x="25730" y="327194"/>
                    </a:cubicBezTo>
                    <a:close/>
                  </a:path>
                </a:pathLst>
              </a:custGeom>
              <a:solidFill>
                <a:schemeClr val="accent1">
                  <a:lumMod val="20000"/>
                  <a:lumOff val="80000"/>
                </a:schemeClr>
              </a:solid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nvGrpSpPr>
            <p:cNvPr id="537" name="组合 536"/>
            <p:cNvGrpSpPr/>
            <p:nvPr/>
          </p:nvGrpSpPr>
          <p:grpSpPr>
            <a:xfrm>
              <a:off x="4178571" y="1509941"/>
              <a:ext cx="3849473" cy="2121252"/>
              <a:chOff x="4342635" y="3327136"/>
              <a:chExt cx="3520186" cy="1939798"/>
            </a:xfrm>
            <a:gradFill flip="none" rotWithShape="1">
              <a:gsLst>
                <a:gs pos="0">
                  <a:schemeClr val="accent1">
                    <a:lumMod val="20000"/>
                    <a:lumOff val="80000"/>
                    <a:alpha val="36000"/>
                  </a:schemeClr>
                </a:gs>
                <a:gs pos="100000">
                  <a:schemeClr val="accent1">
                    <a:lumMod val="20000"/>
                    <a:lumOff val="80000"/>
                    <a:alpha val="0"/>
                  </a:schemeClr>
                </a:gs>
              </a:gsLst>
              <a:lin ang="16200000" scaled="1"/>
              <a:tileRect/>
            </a:gradFill>
          </p:grpSpPr>
          <p:sp>
            <p:nvSpPr>
              <p:cNvPr id="538" name="任意多边形: 形状 537"/>
              <p:cNvSpPr/>
              <p:nvPr/>
            </p:nvSpPr>
            <p:spPr>
              <a:xfrm>
                <a:off x="5051282" y="3327136"/>
                <a:ext cx="1728234" cy="211262"/>
              </a:xfrm>
              <a:custGeom>
                <a:avLst/>
                <a:gdLst>
                  <a:gd name="connsiteX0" fmla="*/ 2146853 w 2158936"/>
                  <a:gd name="connsiteY0" fmla="*/ 115332 h 263911"/>
                  <a:gd name="connsiteX1" fmla="*/ 586658 w 2158936"/>
                  <a:gd name="connsiteY1" fmla="*/ 89710 h 263911"/>
                  <a:gd name="connsiteX2" fmla="*/ 18777 w 2158936"/>
                  <a:gd name="connsiteY2" fmla="*/ 263636 h 263911"/>
                  <a:gd name="connsiteX3" fmla="*/ -273 w 2158936"/>
                  <a:gd name="connsiteY3" fmla="*/ 248872 h 263911"/>
                  <a:gd name="connsiteX4" fmla="*/ 575609 w 2158936"/>
                  <a:gd name="connsiteY4" fmla="*/ 72469 h 263911"/>
                  <a:gd name="connsiteX5" fmla="*/ 2158664 w 2158936"/>
                  <a:gd name="connsiteY5" fmla="*/ 98377 h 26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8936" h="263911">
                    <a:moveTo>
                      <a:pt x="2146853" y="115332"/>
                    </a:moveTo>
                    <a:cubicBezTo>
                      <a:pt x="1649362" y="-4874"/>
                      <a:pt x="1095293" y="-13922"/>
                      <a:pt x="586658" y="89710"/>
                    </a:cubicBezTo>
                    <a:cubicBezTo>
                      <a:pt x="392005" y="128476"/>
                      <a:pt x="201753" y="186741"/>
                      <a:pt x="18777" y="263636"/>
                    </a:cubicBezTo>
                    <a:lnTo>
                      <a:pt x="-273" y="248872"/>
                    </a:lnTo>
                    <a:cubicBezTo>
                      <a:pt x="185255" y="170834"/>
                      <a:pt x="378203" y="111731"/>
                      <a:pt x="575609" y="72469"/>
                    </a:cubicBezTo>
                    <a:cubicBezTo>
                      <a:pt x="1091673" y="-32782"/>
                      <a:pt x="1653838" y="-23543"/>
                      <a:pt x="2158664" y="98377"/>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39" name="任意多边形: 形状 538"/>
              <p:cNvSpPr/>
              <p:nvPr/>
            </p:nvSpPr>
            <p:spPr>
              <a:xfrm>
                <a:off x="4347438" y="4457030"/>
                <a:ext cx="1014706" cy="809904"/>
              </a:xfrm>
              <a:custGeom>
                <a:avLst/>
                <a:gdLst>
                  <a:gd name="connsiteX0" fmla="*/ 1253598 w 1267587"/>
                  <a:gd name="connsiteY0" fmla="*/ 1011470 h 1011745"/>
                  <a:gd name="connsiteX1" fmla="*/ 594944 w 1267587"/>
                  <a:gd name="connsiteY1" fmla="*/ 736864 h 1011745"/>
                  <a:gd name="connsiteX2" fmla="*/ 152032 w 1267587"/>
                  <a:gd name="connsiteY2" fmla="*/ 344244 h 1011745"/>
                  <a:gd name="connsiteX3" fmla="*/ 111646 w 1267587"/>
                  <a:gd name="connsiteY3" fmla="*/ 283379 h 1011745"/>
                  <a:gd name="connsiteX4" fmla="*/ -273 w 1267587"/>
                  <a:gd name="connsiteY4" fmla="*/ 1725 h 1011745"/>
                  <a:gd name="connsiteX5" fmla="*/ 31350 w 1267587"/>
                  <a:gd name="connsiteY5" fmla="*/ -276 h 1011745"/>
                  <a:gd name="connsiteX6" fmla="*/ 141650 w 1267587"/>
                  <a:gd name="connsiteY6" fmla="*/ 277283 h 1011745"/>
                  <a:gd name="connsiteX7" fmla="*/ 181464 w 1267587"/>
                  <a:gd name="connsiteY7" fmla="*/ 337291 h 1011745"/>
                  <a:gd name="connsiteX8" fmla="*/ 1267314 w 1267587"/>
                  <a:gd name="connsiteY8" fmla="*/ 994516 h 101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7587" h="1011745">
                    <a:moveTo>
                      <a:pt x="1253598" y="1011470"/>
                    </a:moveTo>
                    <a:cubicBezTo>
                      <a:pt x="1006901" y="944795"/>
                      <a:pt x="785254" y="852307"/>
                      <a:pt x="594944" y="736864"/>
                    </a:cubicBezTo>
                    <a:cubicBezTo>
                      <a:pt x="404635" y="621421"/>
                      <a:pt x="256045" y="489691"/>
                      <a:pt x="152032" y="344244"/>
                    </a:cubicBezTo>
                    <a:cubicBezTo>
                      <a:pt x="137649" y="324146"/>
                      <a:pt x="124124" y="303668"/>
                      <a:pt x="111646" y="283379"/>
                    </a:cubicBezTo>
                    <a:cubicBezTo>
                      <a:pt x="57820" y="196930"/>
                      <a:pt x="19920" y="101537"/>
                      <a:pt x="-273" y="1725"/>
                    </a:cubicBezTo>
                    <a:lnTo>
                      <a:pt x="31350" y="-276"/>
                    </a:lnTo>
                    <a:cubicBezTo>
                      <a:pt x="51267" y="98080"/>
                      <a:pt x="88624" y="192082"/>
                      <a:pt x="141650" y="277283"/>
                    </a:cubicBezTo>
                    <a:cubicBezTo>
                      <a:pt x="153842" y="297286"/>
                      <a:pt x="167272" y="317479"/>
                      <a:pt x="181464" y="337291"/>
                    </a:cubicBezTo>
                    <a:cubicBezTo>
                      <a:pt x="386442" y="623898"/>
                      <a:pt x="782206" y="863547"/>
                      <a:pt x="1267314" y="99451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0" name="任意多边形: 形状 539"/>
              <p:cNvSpPr/>
              <p:nvPr/>
            </p:nvSpPr>
            <p:spPr>
              <a:xfrm>
                <a:off x="7117218" y="5056033"/>
                <a:ext cx="227066" cy="114142"/>
              </a:xfrm>
              <a:custGeom>
                <a:avLst/>
                <a:gdLst>
                  <a:gd name="connsiteX0" fmla="*/ 283381 w 283654"/>
                  <a:gd name="connsiteY0" fmla="*/ 12393 h 142589"/>
                  <a:gd name="connsiteX1" fmla="*/ 155556 w 283654"/>
                  <a:gd name="connsiteY1" fmla="*/ 80402 h 142589"/>
                  <a:gd name="connsiteX2" fmla="*/ 18777 w 283654"/>
                  <a:gd name="connsiteY2" fmla="*/ 142314 h 142589"/>
                  <a:gd name="connsiteX3" fmla="*/ -273 w 283654"/>
                  <a:gd name="connsiteY3" fmla="*/ 127455 h 142589"/>
                  <a:gd name="connsiteX4" fmla="*/ 134506 w 283654"/>
                  <a:gd name="connsiteY4" fmla="*/ 66399 h 142589"/>
                  <a:gd name="connsiteX5" fmla="*/ 260522 w 283654"/>
                  <a:gd name="connsiteY5" fmla="*/ -276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654" h="142589">
                    <a:moveTo>
                      <a:pt x="283381" y="12393"/>
                    </a:moveTo>
                    <a:cubicBezTo>
                      <a:pt x="242424" y="36015"/>
                      <a:pt x="199466" y="58875"/>
                      <a:pt x="155556" y="80402"/>
                    </a:cubicBezTo>
                    <a:cubicBezTo>
                      <a:pt x="111646" y="101928"/>
                      <a:pt x="65449" y="122883"/>
                      <a:pt x="18777" y="142314"/>
                    </a:cubicBezTo>
                    <a:lnTo>
                      <a:pt x="-273" y="127455"/>
                    </a:lnTo>
                    <a:cubicBezTo>
                      <a:pt x="45828" y="108405"/>
                      <a:pt x="91167" y="87736"/>
                      <a:pt x="134506" y="66399"/>
                    </a:cubicBezTo>
                    <a:cubicBezTo>
                      <a:pt x="177845" y="45064"/>
                      <a:pt x="220231" y="22585"/>
                      <a:pt x="260522"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1" name="任意多边形: 形状 540"/>
              <p:cNvSpPr/>
              <p:nvPr/>
            </p:nvSpPr>
            <p:spPr>
              <a:xfrm>
                <a:off x="7516376" y="3755857"/>
                <a:ext cx="346445" cy="674106"/>
              </a:xfrm>
              <a:custGeom>
                <a:avLst/>
                <a:gdLst>
                  <a:gd name="connsiteX0" fmla="*/ 424733 w 432785"/>
                  <a:gd name="connsiteY0" fmla="*/ 841829 h 842104"/>
                  <a:gd name="connsiteX1" fmla="*/ 393109 w 432785"/>
                  <a:gd name="connsiteY1" fmla="*/ 840306 h 842104"/>
                  <a:gd name="connsiteX2" fmla="*/ 276809 w 432785"/>
                  <a:gd name="connsiteY2" fmla="*/ 318812 h 842104"/>
                  <a:gd name="connsiteX3" fmla="*/ -273 w 432785"/>
                  <a:gd name="connsiteY3" fmla="*/ 10297 h 842104"/>
                  <a:gd name="connsiteX4" fmla="*/ 25730 w 432785"/>
                  <a:gd name="connsiteY4" fmla="*/ -276 h 842104"/>
                  <a:gd name="connsiteX5" fmla="*/ 306813 w 432785"/>
                  <a:gd name="connsiteY5" fmla="*/ 312621 h 842104"/>
                  <a:gd name="connsiteX6" fmla="*/ 424733 w 432785"/>
                  <a:gd name="connsiteY6" fmla="*/ 841829 h 84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785" h="842104">
                    <a:moveTo>
                      <a:pt x="424733" y="841829"/>
                    </a:moveTo>
                    <a:lnTo>
                      <a:pt x="393109" y="840306"/>
                    </a:lnTo>
                    <a:cubicBezTo>
                      <a:pt x="418827" y="662474"/>
                      <a:pt x="379678" y="487023"/>
                      <a:pt x="276809" y="318812"/>
                    </a:cubicBezTo>
                    <a:cubicBezTo>
                      <a:pt x="209657" y="208988"/>
                      <a:pt x="116504" y="105262"/>
                      <a:pt x="-273" y="10297"/>
                    </a:cubicBezTo>
                    <a:lnTo>
                      <a:pt x="25730" y="-276"/>
                    </a:lnTo>
                    <a:cubicBezTo>
                      <a:pt x="144125" y="96022"/>
                      <a:pt x="238709" y="201273"/>
                      <a:pt x="306813" y="312621"/>
                    </a:cubicBezTo>
                    <a:cubicBezTo>
                      <a:pt x="411207" y="483404"/>
                      <a:pt x="450831" y="661426"/>
                      <a:pt x="424733" y="841829"/>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2" name="任意多边形: 形状 541"/>
              <p:cNvSpPr/>
              <p:nvPr/>
            </p:nvSpPr>
            <p:spPr>
              <a:xfrm>
                <a:off x="4342635" y="3876251"/>
                <a:ext cx="214942" cy="385280"/>
              </a:xfrm>
              <a:custGeom>
                <a:avLst/>
                <a:gdLst>
                  <a:gd name="connsiteX0" fmla="*/ 31446 w 268509"/>
                  <a:gd name="connsiteY0" fmla="*/ 481023 h 481298"/>
                  <a:gd name="connsiteX1" fmla="*/ -273 w 268509"/>
                  <a:gd name="connsiteY1" fmla="*/ 479499 h 481298"/>
                  <a:gd name="connsiteX2" fmla="*/ 78499 w 268509"/>
                  <a:gd name="connsiteY2" fmla="*/ 232706 h 481298"/>
                  <a:gd name="connsiteX3" fmla="*/ 239662 w 268509"/>
                  <a:gd name="connsiteY3" fmla="*/ -276 h 481298"/>
                  <a:gd name="connsiteX4" fmla="*/ 268237 w 268509"/>
                  <a:gd name="connsiteY4" fmla="*/ 8202 h 481298"/>
                  <a:gd name="connsiteX5" fmla="*/ 109360 w 268509"/>
                  <a:gd name="connsiteY5" fmla="*/ 237849 h 481298"/>
                  <a:gd name="connsiteX6" fmla="*/ 31446 w 268509"/>
                  <a:gd name="connsiteY6" fmla="*/ 481023 h 4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509" h="481298">
                    <a:moveTo>
                      <a:pt x="31446" y="481023"/>
                    </a:moveTo>
                    <a:lnTo>
                      <a:pt x="-273" y="479499"/>
                    </a:lnTo>
                    <a:cubicBezTo>
                      <a:pt x="12624" y="393555"/>
                      <a:pt x="39218" y="310230"/>
                      <a:pt x="78499" y="232706"/>
                    </a:cubicBezTo>
                    <a:cubicBezTo>
                      <a:pt x="121581" y="148200"/>
                      <a:pt x="175787" y="69848"/>
                      <a:pt x="239662" y="-276"/>
                    </a:cubicBezTo>
                    <a:lnTo>
                      <a:pt x="268237" y="8202"/>
                    </a:lnTo>
                    <a:cubicBezTo>
                      <a:pt x="205229" y="77287"/>
                      <a:pt x="151784" y="154525"/>
                      <a:pt x="109360" y="237849"/>
                    </a:cubicBezTo>
                    <a:cubicBezTo>
                      <a:pt x="70536" y="314212"/>
                      <a:pt x="44228" y="396317"/>
                      <a:pt x="31446" y="481023"/>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3" name="任意多边形: 形状 542"/>
              <p:cNvSpPr/>
              <p:nvPr/>
            </p:nvSpPr>
            <p:spPr>
              <a:xfrm>
                <a:off x="7030220" y="3485557"/>
                <a:ext cx="336101" cy="161798"/>
              </a:xfrm>
              <a:custGeom>
                <a:avLst/>
                <a:gdLst>
                  <a:gd name="connsiteX0" fmla="*/ 419589 w 419862"/>
                  <a:gd name="connsiteY0" fmla="*/ 189082 h 202120"/>
                  <a:gd name="connsiteX1" fmla="*/ 396729 w 419862"/>
                  <a:gd name="connsiteY1" fmla="*/ 201845 h 202120"/>
                  <a:gd name="connsiteX2" fmla="*/ 207849 w 419862"/>
                  <a:gd name="connsiteY2" fmla="*/ 101737 h 202120"/>
                  <a:gd name="connsiteX3" fmla="*/ -273 w 419862"/>
                  <a:gd name="connsiteY3" fmla="*/ 15250 h 202120"/>
                  <a:gd name="connsiteX4" fmla="*/ 16777 w 419862"/>
                  <a:gd name="connsiteY4" fmla="*/ -276 h 202120"/>
                  <a:gd name="connsiteX5" fmla="*/ 227946 w 419862"/>
                  <a:gd name="connsiteY5" fmla="*/ 87545 h 202120"/>
                  <a:gd name="connsiteX6" fmla="*/ 419589 w 419862"/>
                  <a:gd name="connsiteY6" fmla="*/ 189082 h 20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62" h="202120">
                    <a:moveTo>
                      <a:pt x="419589" y="189082"/>
                    </a:moveTo>
                    <a:lnTo>
                      <a:pt x="396729" y="201845"/>
                    </a:lnTo>
                    <a:cubicBezTo>
                      <a:pt x="337389" y="166507"/>
                      <a:pt x="273857" y="132789"/>
                      <a:pt x="207849" y="101737"/>
                    </a:cubicBezTo>
                    <a:cubicBezTo>
                      <a:pt x="141841" y="70686"/>
                      <a:pt x="71736" y="41539"/>
                      <a:pt x="-273" y="15250"/>
                    </a:cubicBezTo>
                    <a:lnTo>
                      <a:pt x="16777" y="-276"/>
                    </a:lnTo>
                    <a:cubicBezTo>
                      <a:pt x="89834" y="26490"/>
                      <a:pt x="160795" y="56017"/>
                      <a:pt x="227946" y="87545"/>
                    </a:cubicBezTo>
                    <a:cubicBezTo>
                      <a:pt x="295098" y="119073"/>
                      <a:pt x="359391" y="153172"/>
                      <a:pt x="419589" y="18908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grpSp>
        <p:nvGrpSpPr>
          <p:cNvPr id="544" name="组合 543"/>
          <p:cNvGrpSpPr/>
          <p:nvPr/>
        </p:nvGrpSpPr>
        <p:grpSpPr>
          <a:xfrm>
            <a:off x="3587405" y="1618182"/>
            <a:ext cx="5038780" cy="2255852"/>
            <a:chOff x="3802037" y="3553265"/>
            <a:chExt cx="4607758" cy="2062884"/>
          </a:xfrm>
          <a:gradFill>
            <a:gsLst>
              <a:gs pos="0">
                <a:schemeClr val="accent1">
                  <a:lumMod val="20000"/>
                  <a:lumOff val="80000"/>
                  <a:alpha val="41000"/>
                </a:schemeClr>
              </a:gs>
              <a:gs pos="100000">
                <a:schemeClr val="accent1">
                  <a:lumMod val="20000"/>
                  <a:lumOff val="80000"/>
                  <a:alpha val="0"/>
                </a:schemeClr>
              </a:gs>
            </a:gsLst>
            <a:lin ang="16200000" scaled="1"/>
          </a:gradFill>
        </p:grpSpPr>
        <p:sp>
          <p:nvSpPr>
            <p:cNvPr id="545" name="任意多边形: 形状 544"/>
            <p:cNvSpPr/>
            <p:nvPr/>
          </p:nvSpPr>
          <p:spPr>
            <a:xfrm>
              <a:off x="4199441" y="3553265"/>
              <a:ext cx="181927" cy="125885"/>
            </a:xfrm>
            <a:custGeom>
              <a:avLst/>
              <a:gdLst>
                <a:gd name="connsiteX0" fmla="*/ 34017 w 227266"/>
                <a:gd name="connsiteY0" fmla="*/ 156982 h 157257"/>
                <a:gd name="connsiteX1" fmla="*/ -273 w 227266"/>
                <a:gd name="connsiteY1" fmla="*/ 143457 h 157257"/>
                <a:gd name="connsiteX2" fmla="*/ 94120 w 227266"/>
                <a:gd name="connsiteY2" fmla="*/ 70019 h 157257"/>
                <a:gd name="connsiteX3" fmla="*/ 195561 w 227266"/>
                <a:gd name="connsiteY3" fmla="*/ -276 h 157257"/>
                <a:gd name="connsiteX4" fmla="*/ 226994 w 227266"/>
                <a:gd name="connsiteY4" fmla="*/ 15345 h 157257"/>
                <a:gd name="connsiteX5" fmla="*/ 127076 w 227266"/>
                <a:gd name="connsiteY5" fmla="*/ 84592 h 157257"/>
                <a:gd name="connsiteX6" fmla="*/ 34017 w 227266"/>
                <a:gd name="connsiteY6" fmla="*/ 156982 h 1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266" h="157257">
                  <a:moveTo>
                    <a:pt x="34017" y="156982"/>
                  </a:moveTo>
                  <a:lnTo>
                    <a:pt x="-273" y="143457"/>
                  </a:lnTo>
                  <a:cubicBezTo>
                    <a:pt x="29826" y="118596"/>
                    <a:pt x="61544" y="93927"/>
                    <a:pt x="94120" y="70019"/>
                  </a:cubicBezTo>
                  <a:cubicBezTo>
                    <a:pt x="126695" y="46111"/>
                    <a:pt x="160795" y="22394"/>
                    <a:pt x="195561" y="-276"/>
                  </a:cubicBezTo>
                  <a:lnTo>
                    <a:pt x="226994" y="15345"/>
                  </a:lnTo>
                  <a:cubicBezTo>
                    <a:pt x="192894" y="37634"/>
                    <a:pt x="159271" y="60970"/>
                    <a:pt x="127076" y="84592"/>
                  </a:cubicBezTo>
                  <a:cubicBezTo>
                    <a:pt x="94882" y="108214"/>
                    <a:pt x="63735" y="132503"/>
                    <a:pt x="34017" y="156982"/>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nvGrpSpPr>
            <p:cNvPr id="546" name="组合 545"/>
            <p:cNvGrpSpPr/>
            <p:nvPr/>
          </p:nvGrpSpPr>
          <p:grpSpPr>
            <a:xfrm>
              <a:off x="3802037" y="3655971"/>
              <a:ext cx="4607758" cy="1960178"/>
              <a:chOff x="3802037" y="3655971"/>
              <a:chExt cx="4607758" cy="1960178"/>
            </a:xfrm>
            <a:grpFill/>
          </p:grpSpPr>
          <p:sp>
            <p:nvSpPr>
              <p:cNvPr id="547" name="任意多边形: 形状 546"/>
              <p:cNvSpPr/>
              <p:nvPr/>
            </p:nvSpPr>
            <p:spPr>
              <a:xfrm>
                <a:off x="3802037" y="4565607"/>
                <a:ext cx="1329763" cy="1050542"/>
              </a:xfrm>
              <a:custGeom>
                <a:avLst/>
                <a:gdLst>
                  <a:gd name="connsiteX0" fmla="*/ 1643266 w 1661160"/>
                  <a:gd name="connsiteY0" fmla="*/ 1312079 h 1312354"/>
                  <a:gd name="connsiteX1" fmla="*/ 779825 w 1661160"/>
                  <a:gd name="connsiteY1" fmla="*/ 955939 h 1312354"/>
                  <a:gd name="connsiteX2" fmla="*/ 199276 w 1661160"/>
                  <a:gd name="connsiteY2" fmla="*/ 446637 h 1312354"/>
                  <a:gd name="connsiteX3" fmla="*/ 146412 w 1661160"/>
                  <a:gd name="connsiteY3" fmla="*/ 367675 h 1312354"/>
                  <a:gd name="connsiteX4" fmla="*/ -273 w 1661160"/>
                  <a:gd name="connsiteY4" fmla="*/ 2391 h 1312354"/>
                  <a:gd name="connsiteX5" fmla="*/ 41161 w 1661160"/>
                  <a:gd name="connsiteY5" fmla="*/ -276 h 1312354"/>
                  <a:gd name="connsiteX6" fmla="*/ 185655 w 1661160"/>
                  <a:gd name="connsiteY6" fmla="*/ 359674 h 1312354"/>
                  <a:gd name="connsiteX7" fmla="*/ 237852 w 1661160"/>
                  <a:gd name="connsiteY7" fmla="*/ 437588 h 1312354"/>
                  <a:gd name="connsiteX8" fmla="*/ 1660887 w 1661160"/>
                  <a:gd name="connsiteY8" fmla="*/ 1290457 h 131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1160" h="1312354">
                    <a:moveTo>
                      <a:pt x="1643266" y="1312079"/>
                    </a:moveTo>
                    <a:cubicBezTo>
                      <a:pt x="1319416" y="1225401"/>
                      <a:pt x="1029285" y="1105577"/>
                      <a:pt x="779825" y="955939"/>
                    </a:cubicBezTo>
                    <a:cubicBezTo>
                      <a:pt x="530365" y="806301"/>
                      <a:pt x="335674" y="635328"/>
                      <a:pt x="199276" y="446637"/>
                    </a:cubicBezTo>
                    <a:cubicBezTo>
                      <a:pt x="180226" y="420634"/>
                      <a:pt x="162700" y="393964"/>
                      <a:pt x="146412" y="367675"/>
                    </a:cubicBezTo>
                    <a:cubicBezTo>
                      <a:pt x="75870" y="255766"/>
                      <a:pt x="26178" y="132008"/>
                      <a:pt x="-273" y="2391"/>
                    </a:cubicBezTo>
                    <a:lnTo>
                      <a:pt x="41161" y="-276"/>
                    </a:lnTo>
                    <a:cubicBezTo>
                      <a:pt x="67250" y="127435"/>
                      <a:pt x="116199" y="249374"/>
                      <a:pt x="185655" y="359674"/>
                    </a:cubicBezTo>
                    <a:cubicBezTo>
                      <a:pt x="201753" y="385677"/>
                      <a:pt x="219279" y="411871"/>
                      <a:pt x="237852" y="437588"/>
                    </a:cubicBezTo>
                    <a:cubicBezTo>
                      <a:pt x="506553" y="809063"/>
                      <a:pt x="1025284" y="1120245"/>
                      <a:pt x="1660887" y="1290457"/>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8" name="任意多边形: 形状 547"/>
              <p:cNvSpPr/>
              <p:nvPr/>
            </p:nvSpPr>
            <p:spPr>
              <a:xfrm>
                <a:off x="7432885" y="5342497"/>
                <a:ext cx="297214" cy="148226"/>
              </a:xfrm>
              <a:custGeom>
                <a:avLst/>
                <a:gdLst>
                  <a:gd name="connsiteX0" fmla="*/ 371012 w 371284"/>
                  <a:gd name="connsiteY0" fmla="*/ 16298 h 185166"/>
                  <a:gd name="connsiteX1" fmla="*/ 203372 w 371284"/>
                  <a:gd name="connsiteY1" fmla="*/ 104499 h 185166"/>
                  <a:gd name="connsiteX2" fmla="*/ 24207 w 371284"/>
                  <a:gd name="connsiteY2" fmla="*/ 184891 h 185166"/>
                  <a:gd name="connsiteX3" fmla="*/ -273 w 371284"/>
                  <a:gd name="connsiteY3" fmla="*/ 165841 h 185166"/>
                  <a:gd name="connsiteX4" fmla="*/ 176416 w 371284"/>
                  <a:gd name="connsiteY4" fmla="*/ 86688 h 185166"/>
                  <a:gd name="connsiteX5" fmla="*/ 341580 w 371284"/>
                  <a:gd name="connsiteY5" fmla="*/ -276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284" h="185166">
                    <a:moveTo>
                      <a:pt x="371012" y="16298"/>
                    </a:moveTo>
                    <a:cubicBezTo>
                      <a:pt x="317386" y="46873"/>
                      <a:pt x="260998" y="76496"/>
                      <a:pt x="203372" y="104499"/>
                    </a:cubicBezTo>
                    <a:cubicBezTo>
                      <a:pt x="145746" y="132503"/>
                      <a:pt x="85357" y="159554"/>
                      <a:pt x="24207" y="184891"/>
                    </a:cubicBezTo>
                    <a:lnTo>
                      <a:pt x="-273" y="165841"/>
                    </a:lnTo>
                    <a:cubicBezTo>
                      <a:pt x="60116" y="140980"/>
                      <a:pt x="119552" y="114311"/>
                      <a:pt x="176416" y="86688"/>
                    </a:cubicBezTo>
                    <a:cubicBezTo>
                      <a:pt x="233280" y="59066"/>
                      <a:pt x="288715" y="29538"/>
                      <a:pt x="341580" y="-27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sp>
            <p:nvSpPr>
              <p:cNvPr id="549" name="任意多边形: 形状 548"/>
              <p:cNvSpPr/>
              <p:nvPr/>
            </p:nvSpPr>
            <p:spPr>
              <a:xfrm>
                <a:off x="7955716" y="3655971"/>
                <a:ext cx="454079" cy="874182"/>
              </a:xfrm>
              <a:custGeom>
                <a:avLst/>
                <a:gdLst>
                  <a:gd name="connsiteX0" fmla="*/ 556749 w 567242"/>
                  <a:gd name="connsiteY0" fmla="*/ 1091766 h 1092041"/>
                  <a:gd name="connsiteX1" fmla="*/ 515220 w 567242"/>
                  <a:gd name="connsiteY1" fmla="*/ 1089861 h 1092041"/>
                  <a:gd name="connsiteX2" fmla="*/ 362820 w 567242"/>
                  <a:gd name="connsiteY2" fmla="*/ 413586 h 1092041"/>
                  <a:gd name="connsiteX3" fmla="*/ -273 w 567242"/>
                  <a:gd name="connsiteY3" fmla="*/ 13536 h 1092041"/>
                  <a:gd name="connsiteX4" fmla="*/ 33731 w 567242"/>
                  <a:gd name="connsiteY4" fmla="*/ -276 h 1092041"/>
                  <a:gd name="connsiteX5" fmla="*/ 402158 w 567242"/>
                  <a:gd name="connsiteY5" fmla="*/ 405585 h 1092041"/>
                  <a:gd name="connsiteX6" fmla="*/ 556749 w 567242"/>
                  <a:gd name="connsiteY6" fmla="*/ 1091766 h 10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242" h="1092041">
                    <a:moveTo>
                      <a:pt x="556749" y="1091766"/>
                    </a:moveTo>
                    <a:lnTo>
                      <a:pt x="515220" y="1089861"/>
                    </a:lnTo>
                    <a:cubicBezTo>
                      <a:pt x="548938" y="859261"/>
                      <a:pt x="497693" y="631613"/>
                      <a:pt x="362820" y="413586"/>
                    </a:cubicBezTo>
                    <a:cubicBezTo>
                      <a:pt x="274809" y="270711"/>
                      <a:pt x="152698" y="136598"/>
                      <a:pt x="-273" y="13536"/>
                    </a:cubicBezTo>
                    <a:lnTo>
                      <a:pt x="33731" y="-276"/>
                    </a:lnTo>
                    <a:cubicBezTo>
                      <a:pt x="188894" y="124597"/>
                      <a:pt x="312909" y="261186"/>
                      <a:pt x="402158" y="405585"/>
                    </a:cubicBezTo>
                    <a:cubicBezTo>
                      <a:pt x="538937" y="627231"/>
                      <a:pt x="591039" y="858213"/>
                      <a:pt x="556749" y="1091766"/>
                    </a:cubicBezTo>
                    <a:close/>
                  </a:path>
                </a:pathLst>
              </a:custGeom>
              <a:grpFill/>
              <a:ln w="9525" cap="flat">
                <a:noFill/>
                <a:prstDash val="solid"/>
                <a:miter/>
              </a:ln>
            </p:spPr>
            <p:txBody>
              <a:bodyPr anchor="ctr"/>
              <a:lstStyle/>
              <a:p>
                <a:pPr eaLnBrk="1" fontAlgn="auto" hangingPunct="1">
                  <a:spcBef>
                    <a:spcPts val="0"/>
                  </a:spcBef>
                  <a:spcAft>
                    <a:spcPts val="0"/>
                  </a:spcAft>
                  <a:defRPr/>
                </a:pPr>
                <a:endParaRPr lang="zh-CN" altLang="en-US">
                  <a:solidFill>
                    <a:prstClr val="black"/>
                  </a:solidFill>
                  <a:latin typeface="Roboto" panose="02000000000000000000"/>
                  <a:ea typeface="思源黑体" panose="020F0502020204030204" charset="-122"/>
                  <a:cs typeface="+mn-cs"/>
                </a:endParaRPr>
              </a:p>
            </p:txBody>
          </p:sp>
        </p:grpSp>
      </p:grpSp>
      <p:sp>
        <p:nvSpPr>
          <p:cNvPr id="550" name="椭圆 549"/>
          <p:cNvSpPr/>
          <p:nvPr/>
        </p:nvSpPr>
        <p:spPr>
          <a:xfrm>
            <a:off x="4398963" y="1817688"/>
            <a:ext cx="3394075" cy="1674812"/>
          </a:xfrm>
          <a:prstGeom prst="ellipse">
            <a:avLst/>
          </a:prstGeom>
          <a:gradFill>
            <a:gsLst>
              <a:gs pos="0">
                <a:schemeClr val="accent1">
                  <a:lumMod val="60000"/>
                  <a:lumOff val="40000"/>
                </a:schemeClr>
              </a:gs>
              <a:gs pos="100000">
                <a:schemeClr val="accent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sp>
        <p:nvSpPr>
          <p:cNvPr id="29706" name="文本框 2"/>
          <p:cNvSpPr txBox="1">
            <a:spLocks noChangeArrowheads="1"/>
          </p:cNvSpPr>
          <p:nvPr/>
        </p:nvSpPr>
        <p:spPr bwMode="auto">
          <a:xfrm>
            <a:off x="1673225" y="4483100"/>
            <a:ext cx="88455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r>
              <a:rPr lang="zh-CN" altLang="en-US" sz="5400" b="1">
                <a:solidFill>
                  <a:srgbClr val="FFFFFF"/>
                </a:solidFill>
                <a:latin typeface="思源黑体" panose="020F0502020204030204" pitchFamily="34" charset="-128"/>
                <a:ea typeface="思源黑体 CN Regular" panose="020B0500000000000000" pitchFamily="34" charset="-128"/>
              </a:rPr>
              <a:t>国家级金融科技示范区</a:t>
            </a:r>
            <a:endParaRPr lang="zh-CN" altLang="en-US" sz="4000" b="1">
              <a:solidFill>
                <a:srgbClr val="FFFFFF"/>
              </a:solidFill>
              <a:latin typeface="思源黑体" panose="020F0502020204030204" pitchFamily="34" charset="-128"/>
              <a:ea typeface="思源黑体 CN Regular" panose="020B0500000000000000" pitchFamily="34" charset="-128"/>
            </a:endParaRPr>
          </a:p>
        </p:txBody>
      </p:sp>
      <p:sp>
        <p:nvSpPr>
          <p:cNvPr id="4" name="文本框 3"/>
          <p:cNvSpPr txBox="1"/>
          <p:nvPr/>
        </p:nvSpPr>
        <p:spPr>
          <a:xfrm>
            <a:off x="2597991" y="5357864"/>
            <a:ext cx="7029052" cy="307777"/>
          </a:xfrm>
          <a:prstGeom prst="rect">
            <a:avLst/>
          </a:prstGeom>
          <a:noFill/>
        </p:spPr>
        <p:txBody>
          <a:bodyPr>
            <a:spAutoFit/>
          </a:bodyPr>
          <a:lstStyle/>
          <a:p>
            <a:pPr algn="ctr" eaLnBrk="1" fontAlgn="auto" hangingPunct="1">
              <a:spcBef>
                <a:spcPts val="0"/>
              </a:spcBef>
              <a:spcAft>
                <a:spcPts val="0"/>
              </a:spcAft>
              <a:defRPr/>
            </a:pPr>
            <a:r>
              <a:rPr lang="en-US" altLang="zh-CN" sz="1400" b="1" spc="300" dirty="0">
                <a:solidFill>
                  <a:prstClr val="white">
                    <a:alpha val="50000"/>
                  </a:prstClr>
                </a:solidFill>
                <a:latin typeface="微软雅黑" panose="020B0503020204020204" pitchFamily="34" charset="-122"/>
                <a:ea typeface="微软雅黑" panose="020B0503020204020204" pitchFamily="34" charset="-122"/>
                <a:cs typeface="+mn-cs"/>
              </a:rPr>
              <a:t>Construction of the New State-Level Jinke New Area</a:t>
            </a:r>
          </a:p>
        </p:txBody>
      </p:sp>
      <p:sp>
        <p:nvSpPr>
          <p:cNvPr id="2" name="文本框 1"/>
          <p:cNvSpPr txBox="1"/>
          <p:nvPr/>
        </p:nvSpPr>
        <p:spPr>
          <a:xfrm>
            <a:off x="5975737" y="45618"/>
            <a:ext cx="1758494" cy="3677931"/>
          </a:xfrm>
          <a:prstGeom prst="rect">
            <a:avLst/>
          </a:prstGeom>
          <a:noFill/>
        </p:spPr>
        <p:txBody>
          <a:bodyPr wrap="none" lIns="0" tIns="0" rIns="0" bIns="0">
            <a:spAutoFit/>
            <a:scene3d>
              <a:camera prst="isometricRightUp"/>
              <a:lightRig rig="contrasting" dir="t"/>
            </a:scene3d>
            <a:sp3d extrusionH="292100" prstMaterial="translucentPowder"/>
          </a:bodyPr>
          <a:lstStyle/>
          <a:p>
            <a:pPr algn="ctr" eaLnBrk="1" fontAlgn="auto" hangingPunct="1">
              <a:spcBef>
                <a:spcPts val="0"/>
              </a:spcBef>
              <a:spcAft>
                <a:spcPts val="0"/>
              </a:spcAft>
              <a:defRPr/>
            </a:pPr>
            <a:r>
              <a:rPr lang="en-US" altLang="zh-CN"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rPr>
              <a:t>2</a:t>
            </a:r>
            <a:endParaRPr lang="zh-CN" altLang="en-US"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endParaRPr>
          </a:p>
        </p:txBody>
      </p:sp>
      <p:sp>
        <p:nvSpPr>
          <p:cNvPr id="9" name="文本框 8"/>
          <p:cNvSpPr txBox="1"/>
          <p:nvPr/>
        </p:nvSpPr>
        <p:spPr>
          <a:xfrm>
            <a:off x="4457769" y="45618"/>
            <a:ext cx="1758494" cy="3677931"/>
          </a:xfrm>
          <a:prstGeom prst="rect">
            <a:avLst/>
          </a:prstGeom>
          <a:noFill/>
        </p:spPr>
        <p:txBody>
          <a:bodyPr wrap="none" lIns="0" tIns="0" rIns="0" bIns="0">
            <a:spAutoFit/>
            <a:scene3d>
              <a:camera prst="isometricLeftDown"/>
              <a:lightRig rig="contrasting" dir="t"/>
            </a:scene3d>
            <a:sp3d extrusionH="292100" prstMaterial="translucentPowder"/>
          </a:bodyPr>
          <a:lstStyle/>
          <a:p>
            <a:pPr algn="ctr" eaLnBrk="1" fontAlgn="auto" hangingPunct="1">
              <a:spcBef>
                <a:spcPts val="0"/>
              </a:spcBef>
              <a:spcAft>
                <a:spcPts val="0"/>
              </a:spcAft>
              <a:defRPr/>
            </a:pPr>
            <a:r>
              <a:rPr lang="en-US" altLang="zh-CN"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rPr>
              <a:t>0</a:t>
            </a:r>
            <a:endParaRPr lang="zh-CN" altLang="en-US" sz="23900" dirty="0">
              <a:ln w="6350">
                <a:solidFill>
                  <a:prstClr val="white"/>
                </a:solidFill>
              </a:ln>
              <a:gradFill>
                <a:gsLst>
                  <a:gs pos="1000">
                    <a:prstClr val="white"/>
                  </a:gs>
                  <a:gs pos="100000">
                    <a:srgbClr val="275DF5"/>
                  </a:gs>
                </a:gsLst>
                <a:path path="circle">
                  <a:fillToRect r="100000" b="100000"/>
                </a:path>
              </a:gradFill>
              <a:latin typeface="Roboto" panose="02000000000000000000" charset="0"/>
              <a:ea typeface="思源黑体" panose="020F0502020204030204" charset="-122"/>
              <a:cs typeface="+mn-cs"/>
            </a:endParaRPr>
          </a:p>
        </p:txBody>
      </p:sp>
      <p:sp>
        <p:nvSpPr>
          <p:cNvPr id="563" name="矩形 562"/>
          <p:cNvSpPr/>
          <p:nvPr/>
        </p:nvSpPr>
        <p:spPr>
          <a:xfrm>
            <a:off x="11144250" y="5056188"/>
            <a:ext cx="239713" cy="1568450"/>
          </a:xfrm>
          <a:prstGeom prst="rect">
            <a:avLst/>
          </a:prstGeom>
          <a:gradFill flip="none" rotWithShape="1">
            <a:gsLst>
              <a:gs pos="19000">
                <a:schemeClr val="accent2">
                  <a:alpha val="0"/>
                </a:schemeClr>
              </a:gs>
              <a:gs pos="99000">
                <a:schemeClr val="accent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sp>
        <p:nvSpPr>
          <p:cNvPr id="564" name="矩形 563"/>
          <p:cNvSpPr/>
          <p:nvPr/>
        </p:nvSpPr>
        <p:spPr>
          <a:xfrm>
            <a:off x="9972675" y="2124075"/>
            <a:ext cx="407988" cy="2813050"/>
          </a:xfrm>
          <a:prstGeom prst="rect">
            <a:avLst/>
          </a:prstGeom>
          <a:gradFill flip="none" rotWithShape="1">
            <a:gsLst>
              <a:gs pos="0">
                <a:schemeClr val="accent1">
                  <a:alpha val="0"/>
                </a:schemeClr>
              </a:gs>
              <a:gs pos="99000">
                <a:schemeClr val="accent1">
                  <a:lumMod val="40000"/>
                  <a:lumOff val="60000"/>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cxnSp>
        <p:nvCxnSpPr>
          <p:cNvPr id="565" name="直接连接符 564"/>
          <p:cNvCxnSpPr/>
          <p:nvPr/>
        </p:nvCxnSpPr>
        <p:spPr>
          <a:xfrm>
            <a:off x="11741150" y="4596346"/>
            <a:ext cx="0" cy="1619984"/>
          </a:xfrm>
          <a:prstGeom prst="line">
            <a:avLst/>
          </a:prstGeom>
          <a:ln w="22225" cap="rnd">
            <a:gradFill>
              <a:gsLst>
                <a:gs pos="0">
                  <a:schemeClr val="accent2"/>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a:off x="9785350" y="1526974"/>
            <a:ext cx="0" cy="1619984"/>
          </a:xfrm>
          <a:prstGeom prst="line">
            <a:avLst/>
          </a:prstGeom>
          <a:ln w="22225" cap="rnd">
            <a:gradFill>
              <a:gsLst>
                <a:gs pos="0">
                  <a:schemeClr val="accent1">
                    <a:lumMod val="40000"/>
                    <a:lumOff val="60000"/>
                  </a:schemeClr>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sp>
        <p:nvSpPr>
          <p:cNvPr id="568" name="矩形 567"/>
          <p:cNvSpPr/>
          <p:nvPr/>
        </p:nvSpPr>
        <p:spPr>
          <a:xfrm>
            <a:off x="2278063" y="2411413"/>
            <a:ext cx="241300" cy="1568450"/>
          </a:xfrm>
          <a:prstGeom prst="rect">
            <a:avLst/>
          </a:prstGeom>
          <a:gradFill flip="none" rotWithShape="1">
            <a:gsLst>
              <a:gs pos="19000">
                <a:schemeClr val="accent2">
                  <a:alpha val="0"/>
                </a:schemeClr>
              </a:gs>
              <a:gs pos="99000">
                <a:schemeClr val="accent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cxnSp>
        <p:nvCxnSpPr>
          <p:cNvPr id="569" name="直接连接符 568"/>
          <p:cNvCxnSpPr/>
          <p:nvPr/>
        </p:nvCxnSpPr>
        <p:spPr>
          <a:xfrm>
            <a:off x="2089150" y="3232131"/>
            <a:ext cx="0" cy="1619984"/>
          </a:xfrm>
          <a:prstGeom prst="line">
            <a:avLst/>
          </a:prstGeom>
          <a:ln w="22225" cap="rnd">
            <a:gradFill>
              <a:gsLst>
                <a:gs pos="0">
                  <a:schemeClr val="accent2"/>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sp>
        <p:nvSpPr>
          <p:cNvPr id="570" name="矩形 569"/>
          <p:cNvSpPr/>
          <p:nvPr/>
        </p:nvSpPr>
        <p:spPr>
          <a:xfrm>
            <a:off x="608013" y="5408613"/>
            <a:ext cx="407987" cy="2813050"/>
          </a:xfrm>
          <a:prstGeom prst="rect">
            <a:avLst/>
          </a:prstGeom>
          <a:gradFill flip="none" rotWithShape="1">
            <a:gsLst>
              <a:gs pos="0">
                <a:schemeClr val="accent1">
                  <a:alpha val="0"/>
                </a:schemeClr>
              </a:gs>
              <a:gs pos="99000">
                <a:schemeClr val="accent1">
                  <a:lumMod val="40000"/>
                  <a:lumOff val="60000"/>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Roboto" panose="02000000000000000000"/>
              <a:ea typeface="思源黑体" panose="020F0502020204030204" charset="-122"/>
            </a:endParaRPr>
          </a:p>
        </p:txBody>
      </p:sp>
      <p:cxnSp>
        <p:nvCxnSpPr>
          <p:cNvPr id="571" name="直接连接符 570"/>
          <p:cNvCxnSpPr/>
          <p:nvPr/>
        </p:nvCxnSpPr>
        <p:spPr>
          <a:xfrm>
            <a:off x="1187450" y="5348262"/>
            <a:ext cx="0" cy="1619984"/>
          </a:xfrm>
          <a:prstGeom prst="line">
            <a:avLst/>
          </a:prstGeom>
          <a:ln w="22225" cap="rnd">
            <a:gradFill>
              <a:gsLst>
                <a:gs pos="0">
                  <a:schemeClr val="accent1">
                    <a:lumMod val="40000"/>
                    <a:lumOff val="60000"/>
                  </a:schemeClr>
                </a:gs>
                <a:gs pos="100000">
                  <a:schemeClr val="accent1">
                    <a:alpha val="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图片 3"/>
          <p:cNvPicPr>
            <a:picLocks noChangeAspect="1" noChangeArrowheads="1"/>
          </p:cNvPicPr>
          <p:nvPr/>
        </p:nvPicPr>
        <p:blipFill rotWithShape="1">
          <a:blip r:embed="rId2">
            <a:extLst>
              <a:ext uri="{28A0092B-C50C-407E-A947-70E740481C1C}">
                <a14:useLocalDpi xmlns:a14="http://schemas.microsoft.com/office/drawing/2010/main" val="0"/>
              </a:ext>
            </a:extLst>
          </a:blip>
          <a:srcRect l="31505"/>
          <a:stretch>
            <a:fillRect/>
          </a:stretch>
        </p:blipFill>
        <p:spPr bwMode="auto">
          <a:xfrm>
            <a:off x="-304177" y="-15775"/>
            <a:ext cx="8331289"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rot="10800000">
            <a:off x="5989638" y="-25400"/>
            <a:ext cx="6329362" cy="6883400"/>
          </a:xfrm>
          <a:prstGeom prst="rect">
            <a:avLst/>
          </a:prstGeom>
          <a:gradFill flip="none" rotWithShape="1">
            <a:gsLst>
              <a:gs pos="0">
                <a:srgbClr val="0B4AD7">
                  <a:shade val="30000"/>
                  <a:satMod val="115000"/>
                </a:srgbClr>
              </a:gs>
              <a:gs pos="50000">
                <a:srgbClr val="0B4AD7">
                  <a:shade val="67500"/>
                  <a:satMod val="115000"/>
                </a:srgbClr>
              </a:gs>
              <a:gs pos="100000">
                <a:srgbClr val="0B4AD7">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kumimoji="1" lang="zh-CN" altLang="en-US"/>
          </a:p>
        </p:txBody>
      </p:sp>
      <p:pic>
        <p:nvPicPr>
          <p:cNvPr id="30723"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638" y="-581025"/>
            <a:ext cx="6329362" cy="821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rot="10800000">
            <a:off x="-28130" y="-25406"/>
            <a:ext cx="6017768" cy="8255000"/>
          </a:xfrm>
          <a:prstGeom prst="rect">
            <a:avLst/>
          </a:prstGeom>
          <a:gradFill>
            <a:gsLst>
              <a:gs pos="29000">
                <a:srgbClr val="285FF5">
                  <a:alpha val="0"/>
                </a:srgbClr>
              </a:gs>
              <a:gs pos="100000">
                <a:srgbClr val="285F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kumimoji="1" lang="zh-CN" altLang="en-US"/>
          </a:p>
        </p:txBody>
      </p:sp>
      <p:sp>
        <p:nvSpPr>
          <p:cNvPr id="30727" name="文本框 5"/>
          <p:cNvSpPr txBox="1">
            <a:spLocks noChangeArrowheads="1"/>
          </p:cNvSpPr>
          <p:nvPr/>
        </p:nvSpPr>
        <p:spPr bwMode="auto">
          <a:xfrm>
            <a:off x="211664" y="1484988"/>
            <a:ext cx="552926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r>
              <a:rPr lang="zh-CN" altLang="zh-CN" sz="2000" b="1" dirty="0">
                <a:solidFill>
                  <a:schemeClr val="bg1"/>
                </a:solidFill>
                <a:latin typeface="微软雅黑" panose="020B0503020204020204" pitchFamily="34" charset="-122"/>
                <a:ea typeface="微软雅黑" panose="020B0503020204020204" pitchFamily="34" charset="-122"/>
                <a:sym typeface="+mn-lt"/>
              </a:rPr>
              <a:t>唯一一个被国务院确定的国家级金融科技示范区</a:t>
            </a:r>
          </a:p>
          <a:p>
            <a:pPr algn="ctr" eaLnBrk="1" hangingPunct="1">
              <a:lnSpc>
                <a:spcPct val="100000"/>
              </a:lnSpc>
              <a:spcBef>
                <a:spcPct val="0"/>
              </a:spcBef>
              <a:buFontTx/>
              <a:buNone/>
            </a:pPr>
            <a:r>
              <a:rPr lang="zh-CN" altLang="zh-CN" sz="1600" b="1" dirty="0">
                <a:solidFill>
                  <a:schemeClr val="bg1"/>
                </a:solidFill>
                <a:latin typeface="微软雅黑" panose="020B0503020204020204" pitchFamily="34" charset="-122"/>
                <a:ea typeface="微软雅黑" panose="020B0503020204020204" pitchFamily="34" charset="-122"/>
                <a:sym typeface="+mn-lt"/>
              </a:rPr>
              <a:t>The only national fintech demonstration zone identified by the State Council</a:t>
            </a:r>
          </a:p>
        </p:txBody>
      </p:sp>
      <p:sp>
        <p:nvSpPr>
          <p:cNvPr id="30728" name="文本框 3"/>
          <p:cNvSpPr txBox="1">
            <a:spLocks noChangeArrowheads="1"/>
          </p:cNvSpPr>
          <p:nvPr/>
        </p:nvSpPr>
        <p:spPr bwMode="auto">
          <a:xfrm>
            <a:off x="10612438" y="452438"/>
            <a:ext cx="15795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a:lnSpc>
                <a:spcPct val="100000"/>
              </a:lnSpc>
              <a:spcBef>
                <a:spcPct val="0"/>
              </a:spcBef>
              <a:buFontTx/>
              <a:buNone/>
            </a:pPr>
            <a:r>
              <a:rPr kumimoji="1" lang="zh-CN" altLang="en-US" sz="1400" b="1">
                <a:solidFill>
                  <a:schemeClr val="bg1"/>
                </a:solidFill>
                <a:latin typeface="微软雅黑" panose="020B0503020204020204" pitchFamily="34" charset="-122"/>
                <a:ea typeface="微软雅黑" panose="020B0503020204020204" pitchFamily="34" charset="-122"/>
              </a:rPr>
              <a:t>首都国际机场</a:t>
            </a:r>
            <a:endParaRPr kumimoji="1" lang="en-US" altLang="zh-CN" sz="1400" b="1">
              <a:solidFill>
                <a:schemeClr val="bg1"/>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kumimoji="1" lang="en-US" altLang="zh-CN" sz="1400">
                <a:solidFill>
                  <a:schemeClr val="bg1"/>
                </a:solidFill>
                <a:latin typeface="微软雅黑" panose="020B0503020204020204" pitchFamily="34" charset="-122"/>
                <a:ea typeface="微软雅黑" panose="020B0503020204020204" pitchFamily="34" charset="-122"/>
              </a:rPr>
              <a:t>Beijing Capital International Airport</a:t>
            </a:r>
            <a:endParaRPr kumimoji="1" lang="zh-CN" altLang="en-US" sz="1400">
              <a:solidFill>
                <a:schemeClr val="bg1"/>
              </a:solidFill>
              <a:latin typeface="微软雅黑" panose="020B0503020204020204" pitchFamily="34" charset="-122"/>
              <a:ea typeface="微软雅黑" panose="020B0503020204020204" pitchFamily="34" charset="-122"/>
            </a:endParaRPr>
          </a:p>
        </p:txBody>
      </p:sp>
      <p:sp>
        <p:nvSpPr>
          <p:cNvPr id="30729" name="文本框 7"/>
          <p:cNvSpPr txBox="1">
            <a:spLocks noChangeArrowheads="1"/>
          </p:cNvSpPr>
          <p:nvPr/>
        </p:nvSpPr>
        <p:spPr bwMode="auto">
          <a:xfrm>
            <a:off x="8618538" y="3167063"/>
            <a:ext cx="1308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a:lnSpc>
                <a:spcPct val="100000"/>
              </a:lnSpc>
              <a:spcBef>
                <a:spcPct val="0"/>
              </a:spcBef>
              <a:buFontTx/>
              <a:buNone/>
            </a:pPr>
            <a:r>
              <a:rPr kumimoji="1" lang="zh-CN" altLang="en-US" sz="1400" b="1">
                <a:solidFill>
                  <a:schemeClr val="bg1"/>
                </a:solidFill>
                <a:latin typeface="微软雅黑" panose="020B0503020204020204" pitchFamily="34" charset="-122"/>
                <a:ea typeface="微软雅黑" panose="020B0503020204020204" pitchFamily="34" charset="-122"/>
              </a:rPr>
              <a:t>天安门</a:t>
            </a:r>
            <a:endParaRPr kumimoji="1" lang="en-US" altLang="zh-CN" sz="1400" b="1">
              <a:solidFill>
                <a:schemeClr val="bg1"/>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kumimoji="1" lang="en-US" altLang="zh-CN" sz="1400">
                <a:solidFill>
                  <a:schemeClr val="bg1"/>
                </a:solidFill>
                <a:latin typeface="微软雅黑" panose="020B0503020204020204" pitchFamily="34" charset="-122"/>
                <a:ea typeface="微软雅黑" panose="020B0503020204020204" pitchFamily="34" charset="-122"/>
              </a:rPr>
              <a:t>Tian’anmen</a:t>
            </a:r>
            <a:endParaRPr kumimoji="1" lang="zh-CN" altLang="en-US" sz="1400">
              <a:solidFill>
                <a:schemeClr val="bg1"/>
              </a:solidFill>
              <a:latin typeface="微软雅黑" panose="020B0503020204020204" pitchFamily="34" charset="-122"/>
              <a:ea typeface="微软雅黑" panose="020B0503020204020204" pitchFamily="34" charset="-122"/>
            </a:endParaRPr>
          </a:p>
        </p:txBody>
      </p:sp>
      <p:sp>
        <p:nvSpPr>
          <p:cNvPr id="30730" name="文本框 9"/>
          <p:cNvSpPr txBox="1">
            <a:spLocks noChangeArrowheads="1"/>
          </p:cNvSpPr>
          <p:nvPr/>
        </p:nvSpPr>
        <p:spPr bwMode="auto">
          <a:xfrm>
            <a:off x="6829425" y="1296988"/>
            <a:ext cx="14922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a:lnSpc>
                <a:spcPct val="100000"/>
              </a:lnSpc>
              <a:spcBef>
                <a:spcPct val="0"/>
              </a:spcBef>
              <a:buFontTx/>
              <a:buNone/>
            </a:pPr>
            <a:r>
              <a:rPr kumimoji="1" lang="zh-CN" altLang="en-US" sz="1400" b="1">
                <a:solidFill>
                  <a:schemeClr val="bg1"/>
                </a:solidFill>
                <a:latin typeface="微软雅黑" panose="020B0503020204020204" pitchFamily="34" charset="-122"/>
                <a:ea typeface="微软雅黑" panose="020B0503020204020204" pitchFamily="34" charset="-122"/>
              </a:rPr>
              <a:t>中关村</a:t>
            </a:r>
            <a:endParaRPr kumimoji="1" lang="en-US" altLang="zh-CN" sz="1400" b="1">
              <a:solidFill>
                <a:schemeClr val="bg1"/>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kumimoji="1" lang="en-US" altLang="zh-CN" sz="1400">
                <a:solidFill>
                  <a:schemeClr val="bg1"/>
                </a:solidFill>
                <a:latin typeface="微软雅黑" panose="020B0503020204020204" pitchFamily="34" charset="-122"/>
                <a:ea typeface="微软雅黑" panose="020B0503020204020204" pitchFamily="34" charset="-122"/>
              </a:rPr>
              <a:t>Zhongguancun</a:t>
            </a:r>
            <a:endParaRPr kumimoji="1" lang="zh-CN" altLang="en-US" sz="1400">
              <a:solidFill>
                <a:schemeClr val="bg1"/>
              </a:solidFill>
              <a:latin typeface="微软雅黑" panose="020B0503020204020204" pitchFamily="34" charset="-122"/>
              <a:ea typeface="微软雅黑" panose="020B0503020204020204" pitchFamily="34" charset="-122"/>
            </a:endParaRPr>
          </a:p>
        </p:txBody>
      </p:sp>
      <p:sp>
        <p:nvSpPr>
          <p:cNvPr id="30731" name="文本框 10"/>
          <p:cNvSpPr txBox="1">
            <a:spLocks noChangeArrowheads="1"/>
          </p:cNvSpPr>
          <p:nvPr/>
        </p:nvSpPr>
        <p:spPr bwMode="auto">
          <a:xfrm>
            <a:off x="6081713" y="2514600"/>
            <a:ext cx="18462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a:lnSpc>
                <a:spcPct val="100000"/>
              </a:lnSpc>
              <a:spcBef>
                <a:spcPct val="0"/>
              </a:spcBef>
              <a:buFontTx/>
              <a:buNone/>
            </a:pPr>
            <a:r>
              <a:rPr kumimoji="1" lang="zh-CN" altLang="en-US" sz="1400" b="1" dirty="0">
                <a:solidFill>
                  <a:schemeClr val="bg1"/>
                </a:solidFill>
                <a:latin typeface="微软雅黑" panose="020B0503020204020204" pitchFamily="34" charset="-122"/>
                <a:ea typeface="微软雅黑" panose="020B0503020204020204" pitchFamily="34" charset="-122"/>
              </a:rPr>
              <a:t>金科新区</a:t>
            </a:r>
            <a:endParaRPr kumimoji="1" lang="en-US" altLang="zh-CN" sz="1400" b="1" dirty="0">
              <a:solidFill>
                <a:schemeClr val="bg1"/>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kumimoji="1" lang="en-US" altLang="zh-CN" sz="1400" dirty="0">
                <a:solidFill>
                  <a:schemeClr val="bg1"/>
                </a:solidFill>
                <a:latin typeface="微软雅黑" panose="020B0503020204020204" pitchFamily="34" charset="-122"/>
                <a:ea typeface="微软雅黑" panose="020B0503020204020204" pitchFamily="34" charset="-122"/>
              </a:rPr>
              <a:t>Fin-Tech New Area </a:t>
            </a:r>
            <a:endParaRPr kumimoji="1"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0732" name="文本框 21"/>
          <p:cNvSpPr txBox="1">
            <a:spLocks noChangeArrowheads="1"/>
          </p:cNvSpPr>
          <p:nvPr/>
        </p:nvSpPr>
        <p:spPr bwMode="auto">
          <a:xfrm>
            <a:off x="6284119" y="4524277"/>
            <a:ext cx="597693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nSpc>
                <a:spcPct val="100000"/>
              </a:lnSpc>
              <a:spcBef>
                <a:spcPct val="0"/>
              </a:spcBef>
              <a:buFontTx/>
              <a:buNone/>
            </a:pPr>
            <a:r>
              <a:rPr kumimoji="1" lang="zh-CN" altLang="en-US" sz="1200" b="1" dirty="0">
                <a:solidFill>
                  <a:schemeClr val="bg1"/>
                </a:solidFill>
                <a:latin typeface="微软雅黑" panose="020B0503020204020204" pitchFamily="34" charset="-122"/>
                <a:ea typeface="微软雅黑" panose="020B0503020204020204" pitchFamily="34" charset="-122"/>
              </a:rPr>
              <a:t>金科新区至金融街直线距离</a:t>
            </a:r>
            <a:r>
              <a:rPr kumimoji="1" lang="en-US" altLang="zh-CN" sz="1200" b="1" dirty="0">
                <a:solidFill>
                  <a:schemeClr val="bg1"/>
                </a:solidFill>
                <a:latin typeface="微软雅黑" panose="020B0503020204020204" pitchFamily="34" charset="-122"/>
                <a:ea typeface="微软雅黑" panose="020B0503020204020204" pitchFamily="34" charset="-122"/>
              </a:rPr>
              <a:t>2</a:t>
            </a:r>
            <a:r>
              <a:rPr kumimoji="1" lang="zh-CN" altLang="en-US" sz="1200" b="1" dirty="0">
                <a:solidFill>
                  <a:schemeClr val="bg1"/>
                </a:solidFill>
                <a:latin typeface="微软雅黑" panose="020B0503020204020204" pitchFamily="34" charset="-122"/>
                <a:ea typeface="微软雅黑" panose="020B0503020204020204" pitchFamily="34" charset="-122"/>
              </a:rPr>
              <a:t>公里</a:t>
            </a:r>
            <a:endParaRPr kumimoji="1" lang="en-US" altLang="zh-CN" sz="1200" b="1" dirty="0">
              <a:solidFill>
                <a:schemeClr val="bg1"/>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200" dirty="0">
                <a:solidFill>
                  <a:schemeClr val="bg1"/>
                </a:solidFill>
                <a:latin typeface="微软雅黑" panose="020B0503020204020204" pitchFamily="34" charset="-122"/>
                <a:ea typeface="微软雅黑" panose="020B0503020204020204" pitchFamily="34" charset="-122"/>
              </a:rPr>
              <a:t>2 kilometers, as the crow flies, from the Fin-Tech New Area to the Financial Street.</a:t>
            </a:r>
          </a:p>
          <a:p>
            <a:pPr>
              <a:lnSpc>
                <a:spcPct val="100000"/>
              </a:lnSpc>
              <a:spcBef>
                <a:spcPct val="0"/>
              </a:spcBef>
              <a:buFontTx/>
              <a:buNone/>
            </a:pPr>
            <a:r>
              <a:rPr kumimoji="1" lang="zh-CN" altLang="en-US" sz="1200" b="1" dirty="0">
                <a:solidFill>
                  <a:schemeClr val="bg1"/>
                </a:solidFill>
                <a:latin typeface="微软雅黑" panose="020B0503020204020204" pitchFamily="34" charset="-122"/>
                <a:ea typeface="微软雅黑" panose="020B0503020204020204" pitchFamily="34" charset="-122"/>
              </a:rPr>
              <a:t>金科新区至中关村直线距离</a:t>
            </a:r>
            <a:r>
              <a:rPr kumimoji="1" lang="en-US" altLang="zh-CN" sz="1200" b="1" dirty="0">
                <a:solidFill>
                  <a:schemeClr val="bg1"/>
                </a:solidFill>
                <a:latin typeface="微软雅黑" panose="020B0503020204020204" pitchFamily="34" charset="-122"/>
                <a:ea typeface="微软雅黑" panose="020B0503020204020204" pitchFamily="34" charset="-122"/>
              </a:rPr>
              <a:t>5</a:t>
            </a:r>
            <a:r>
              <a:rPr kumimoji="1" lang="zh-CN" altLang="en-US" sz="1200" b="1" dirty="0">
                <a:solidFill>
                  <a:schemeClr val="bg1"/>
                </a:solidFill>
                <a:latin typeface="微软雅黑" panose="020B0503020204020204" pitchFamily="34" charset="-122"/>
                <a:ea typeface="微软雅黑" panose="020B0503020204020204" pitchFamily="34" charset="-122"/>
              </a:rPr>
              <a:t>公里  </a:t>
            </a:r>
            <a:endParaRPr kumimoji="1" lang="en-US" altLang="zh-CN" sz="1200" b="1" dirty="0">
              <a:solidFill>
                <a:schemeClr val="bg1"/>
              </a:solidFill>
              <a:latin typeface="微软雅黑" panose="020B0503020204020204" pitchFamily="34" charset="-122"/>
              <a:ea typeface="微软雅黑" panose="020B0503020204020204" pitchFamily="34" charset="-122"/>
            </a:endParaRPr>
          </a:p>
          <a:p>
            <a:pPr>
              <a:lnSpc>
                <a:spcPct val="100000"/>
              </a:lnSpc>
              <a:spcBef>
                <a:spcPct val="0"/>
              </a:spcBef>
              <a:buFont typeface="Arial" panose="020B0604020202020204" pitchFamily="34" charset="0"/>
              <a:buNone/>
            </a:pPr>
            <a:r>
              <a:rPr kumimoji="1" lang="en-US" altLang="zh-CN" sz="1200" dirty="0">
                <a:solidFill>
                  <a:schemeClr val="bg1"/>
                </a:solidFill>
                <a:latin typeface="微软雅黑" panose="020B0503020204020204" pitchFamily="34" charset="-122"/>
                <a:ea typeface="微软雅黑" panose="020B0503020204020204" pitchFamily="34" charset="-122"/>
              </a:rPr>
              <a:t>5 kilometers, as the crow flies, from the Fin-Tech New Area to the </a:t>
            </a:r>
            <a:r>
              <a:rPr kumimoji="1" lang="en-US" altLang="zh-CN" sz="1200" dirty="0" err="1">
                <a:solidFill>
                  <a:schemeClr val="bg1"/>
                </a:solidFill>
                <a:latin typeface="微软雅黑" panose="020B0503020204020204" pitchFamily="34" charset="-122"/>
                <a:ea typeface="微软雅黑" panose="020B0503020204020204" pitchFamily="34" charset="-122"/>
              </a:rPr>
              <a:t>Zhongguancun</a:t>
            </a:r>
            <a:r>
              <a:rPr kumimoji="1" lang="en-US" altLang="zh-CN" sz="1200" dirty="0">
                <a:solidFill>
                  <a:schemeClr val="bg1"/>
                </a:solidFill>
                <a:latin typeface="微软雅黑" panose="020B0503020204020204" pitchFamily="34" charset="-122"/>
                <a:ea typeface="微软雅黑" panose="020B0503020204020204" pitchFamily="34" charset="-122"/>
              </a:rPr>
              <a:t>.</a:t>
            </a:r>
          </a:p>
          <a:p>
            <a:pPr>
              <a:lnSpc>
                <a:spcPct val="100000"/>
              </a:lnSpc>
              <a:spcBef>
                <a:spcPct val="0"/>
              </a:spcBef>
              <a:buFontTx/>
              <a:buNone/>
            </a:pPr>
            <a:r>
              <a:rPr kumimoji="1" lang="zh-CN" altLang="en-US" sz="1200" b="1" dirty="0">
                <a:solidFill>
                  <a:schemeClr val="bg1"/>
                </a:solidFill>
                <a:latin typeface="微软雅黑" panose="020B0503020204020204" pitchFamily="34" charset="-122"/>
                <a:ea typeface="微软雅黑" panose="020B0503020204020204" pitchFamily="34" charset="-122"/>
              </a:rPr>
              <a:t>金科新区至天安门直线距离</a:t>
            </a:r>
            <a:r>
              <a:rPr kumimoji="1" lang="en-US" altLang="zh-CN" sz="1200" b="1" dirty="0">
                <a:solidFill>
                  <a:schemeClr val="bg1"/>
                </a:solidFill>
                <a:latin typeface="微软雅黑" panose="020B0503020204020204" pitchFamily="34" charset="-122"/>
                <a:ea typeface="微软雅黑" panose="020B0503020204020204" pitchFamily="34" charset="-122"/>
              </a:rPr>
              <a:t>6</a:t>
            </a:r>
            <a:r>
              <a:rPr kumimoji="1" lang="zh-CN" altLang="en-US" sz="1200" b="1" dirty="0">
                <a:solidFill>
                  <a:schemeClr val="bg1"/>
                </a:solidFill>
                <a:latin typeface="微软雅黑" panose="020B0503020204020204" pitchFamily="34" charset="-122"/>
                <a:ea typeface="微软雅黑" panose="020B0503020204020204" pitchFamily="34" charset="-122"/>
              </a:rPr>
              <a:t>公里</a:t>
            </a:r>
          </a:p>
          <a:p>
            <a:pPr>
              <a:lnSpc>
                <a:spcPct val="100000"/>
              </a:lnSpc>
              <a:spcBef>
                <a:spcPct val="0"/>
              </a:spcBef>
              <a:buFont typeface="Arial" panose="020B0604020202020204" pitchFamily="34" charset="0"/>
              <a:buNone/>
            </a:pPr>
            <a:r>
              <a:rPr kumimoji="1" lang="en-US" altLang="zh-CN" sz="1200" dirty="0">
                <a:solidFill>
                  <a:schemeClr val="bg1"/>
                </a:solidFill>
                <a:latin typeface="微软雅黑" panose="020B0503020204020204" pitchFamily="34" charset="-122"/>
                <a:ea typeface="微软雅黑" panose="020B0503020204020204" pitchFamily="34" charset="-122"/>
              </a:rPr>
              <a:t>5 kilometers, as the crow flies, from the Fin-Tech New Area to the </a:t>
            </a:r>
            <a:r>
              <a:rPr kumimoji="1" lang="en-US" altLang="zh-CN" sz="1200" dirty="0" err="1">
                <a:solidFill>
                  <a:schemeClr val="bg1"/>
                </a:solidFill>
                <a:latin typeface="微软雅黑" panose="020B0503020204020204" pitchFamily="34" charset="-122"/>
                <a:ea typeface="微软雅黑" panose="020B0503020204020204" pitchFamily="34" charset="-122"/>
              </a:rPr>
              <a:t>Tian’anmen</a:t>
            </a:r>
            <a:r>
              <a:rPr kumimoji="1" lang="en-US" altLang="zh-CN" sz="1200" dirty="0">
                <a:solidFill>
                  <a:schemeClr val="bg1"/>
                </a:solidFill>
                <a:latin typeface="微软雅黑" panose="020B0503020204020204" pitchFamily="34" charset="-122"/>
                <a:ea typeface="微软雅黑" panose="020B0503020204020204" pitchFamily="34" charset="-122"/>
              </a:rPr>
              <a:t>.</a:t>
            </a:r>
          </a:p>
          <a:p>
            <a:pPr>
              <a:lnSpc>
                <a:spcPct val="100000"/>
              </a:lnSpc>
              <a:spcBef>
                <a:spcPct val="0"/>
              </a:spcBef>
              <a:buFontTx/>
              <a:buNone/>
            </a:pPr>
            <a:r>
              <a:rPr kumimoji="1" lang="zh-CN" altLang="en-US" sz="1200" b="1" dirty="0">
                <a:solidFill>
                  <a:schemeClr val="bg1"/>
                </a:solidFill>
                <a:latin typeface="微软雅黑" panose="020B0503020204020204" pitchFamily="34" charset="-122"/>
                <a:ea typeface="微软雅黑" panose="020B0503020204020204" pitchFamily="34" charset="-122"/>
              </a:rPr>
              <a:t>金科新区至首都国际机场直线距离</a:t>
            </a:r>
            <a:r>
              <a:rPr kumimoji="1" lang="en-US" altLang="zh-CN" sz="1200" b="1" dirty="0">
                <a:solidFill>
                  <a:schemeClr val="bg1"/>
                </a:solidFill>
                <a:latin typeface="微软雅黑" panose="020B0503020204020204" pitchFamily="34" charset="-122"/>
                <a:ea typeface="微软雅黑" panose="020B0503020204020204" pitchFamily="34" charset="-122"/>
              </a:rPr>
              <a:t>21</a:t>
            </a:r>
            <a:r>
              <a:rPr kumimoji="1" lang="zh-CN" altLang="en-US" sz="1200" b="1" dirty="0">
                <a:solidFill>
                  <a:schemeClr val="bg1"/>
                </a:solidFill>
                <a:latin typeface="微软雅黑" panose="020B0503020204020204" pitchFamily="34" charset="-122"/>
                <a:ea typeface="微软雅黑" panose="020B0503020204020204" pitchFamily="34" charset="-122"/>
              </a:rPr>
              <a:t>公里</a:t>
            </a:r>
            <a:endParaRPr kumimoji="1" lang="en-US" altLang="zh-CN" sz="1200" b="1" dirty="0">
              <a:solidFill>
                <a:schemeClr val="bg1"/>
              </a:solidFill>
              <a:latin typeface="微软雅黑" panose="020B0503020204020204" pitchFamily="34" charset="-122"/>
              <a:ea typeface="微软雅黑" panose="020B0503020204020204" pitchFamily="34" charset="-122"/>
            </a:endParaRPr>
          </a:p>
          <a:p>
            <a:pPr>
              <a:lnSpc>
                <a:spcPct val="100000"/>
              </a:lnSpc>
              <a:spcBef>
                <a:spcPct val="0"/>
              </a:spcBef>
              <a:buFont typeface="Arial" panose="020B0604020202020204" pitchFamily="34" charset="0"/>
              <a:buNone/>
            </a:pPr>
            <a:r>
              <a:rPr kumimoji="1" lang="en-US" altLang="zh-CN" sz="1200" dirty="0">
                <a:solidFill>
                  <a:schemeClr val="bg1"/>
                </a:solidFill>
                <a:latin typeface="微软雅黑" panose="020B0503020204020204" pitchFamily="34" charset="-122"/>
                <a:ea typeface="微软雅黑" panose="020B0503020204020204" pitchFamily="34" charset="-122"/>
              </a:rPr>
              <a:t>21kilometers, as the crow flies, from the Fin-Tech New Area to the Beijing Capital International Airport.</a:t>
            </a:r>
          </a:p>
          <a:p>
            <a:pPr>
              <a:lnSpc>
                <a:spcPct val="100000"/>
              </a:lnSpc>
              <a:spcBef>
                <a:spcPct val="0"/>
              </a:spcBef>
              <a:buFontTx/>
              <a:buNone/>
            </a:pPr>
            <a:endParaRPr kumimoji="1" lang="en-US" altLang="zh-CN" sz="1200" dirty="0">
              <a:solidFill>
                <a:srgbClr val="4BD1FC"/>
              </a:solidFill>
              <a:latin typeface="微软雅黑" panose="020B0503020204020204" pitchFamily="34" charset="-122"/>
              <a:ea typeface="微软雅黑" panose="020B0503020204020204" pitchFamily="34" charset="-122"/>
            </a:endParaRPr>
          </a:p>
        </p:txBody>
      </p:sp>
      <p:sp>
        <p:nvSpPr>
          <p:cNvPr id="30733" name="文本框 22"/>
          <p:cNvSpPr txBox="1">
            <a:spLocks noChangeArrowheads="1"/>
          </p:cNvSpPr>
          <p:nvPr/>
        </p:nvSpPr>
        <p:spPr bwMode="auto">
          <a:xfrm>
            <a:off x="7023100" y="3141663"/>
            <a:ext cx="1490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a:lnSpc>
                <a:spcPct val="100000"/>
              </a:lnSpc>
              <a:spcBef>
                <a:spcPct val="0"/>
              </a:spcBef>
              <a:buFontTx/>
              <a:buNone/>
            </a:pPr>
            <a:r>
              <a:rPr kumimoji="1" lang="zh-CN" altLang="en-US" sz="1400" b="1">
                <a:solidFill>
                  <a:schemeClr val="bg1"/>
                </a:solidFill>
                <a:latin typeface="微软雅黑" panose="020B0503020204020204" pitchFamily="34" charset="-122"/>
                <a:ea typeface="微软雅黑" panose="020B0503020204020204" pitchFamily="34" charset="-122"/>
              </a:rPr>
              <a:t>金融街</a:t>
            </a:r>
            <a:endParaRPr kumimoji="1" lang="en-US" altLang="zh-CN" sz="1400" b="1">
              <a:solidFill>
                <a:schemeClr val="bg1"/>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kumimoji="1" lang="en-US" altLang="zh-CN" sz="1400">
                <a:solidFill>
                  <a:schemeClr val="bg1"/>
                </a:solidFill>
                <a:latin typeface="微软雅黑" panose="020B0503020204020204" pitchFamily="34" charset="-122"/>
                <a:ea typeface="微软雅黑" panose="020B0503020204020204" pitchFamily="34" charset="-122"/>
              </a:rPr>
              <a:t>Financial Street</a:t>
            </a:r>
            <a:endParaRPr kumimoji="1" lang="zh-CN" altLang="en-US" sz="14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4"/>
          <p:cNvSpPr/>
          <p:nvPr/>
        </p:nvSpPr>
        <p:spPr bwMode="auto">
          <a:xfrm flipH="1">
            <a:off x="0" y="0"/>
            <a:ext cx="12192000" cy="2787055"/>
          </a:xfrm>
          <a:prstGeom prst="roundRect">
            <a:avLst>
              <a:gd name="adj" fmla="val 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91623"/>
            <a:ext cx="6099425" cy="4066377"/>
          </a:xfrm>
          <a:prstGeom prst="rect">
            <a:avLst/>
          </a:prstGeom>
        </p:spPr>
      </p:pic>
      <p:sp>
        <p:nvSpPr>
          <p:cNvPr id="16" name="文本框 15"/>
          <p:cNvSpPr txBox="1"/>
          <p:nvPr/>
        </p:nvSpPr>
        <p:spPr bwMode="auto">
          <a:xfrm>
            <a:off x="490728" y="769060"/>
            <a:ext cx="11210544" cy="1661993"/>
          </a:xfrm>
          <a:prstGeom prst="rect">
            <a:avLst/>
          </a:prstGeom>
          <a:noFill/>
        </p:spPr>
        <p:txBody>
          <a:bodyPr wrap="square">
            <a:spAutoFit/>
          </a:bodyPr>
          <a:lstStyle/>
          <a:p>
            <a:pPr algn="ctr" defTabSz="606425" eaLnBrk="1" hangingPunct="1">
              <a:defRPr/>
            </a:pPr>
            <a:r>
              <a:rPr lang="zh-CN" altLang="en-US"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打造“国家级金融科技示范区</a:t>
            </a:r>
            <a:r>
              <a:rPr lang="en-US" altLang="zh-CN"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r>
              <a:rPr lang="zh-CN" altLang="en-US"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特色产业园</a:t>
            </a:r>
            <a:r>
              <a:rPr lang="en-US" altLang="zh-CN"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r>
              <a:rPr lang="zh-CN" altLang="en-US"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孵化平台</a:t>
            </a:r>
            <a:r>
              <a:rPr lang="en-US" altLang="zh-CN"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r>
              <a:rPr lang="zh-CN" altLang="en-US"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特色楼宇”</a:t>
            </a:r>
            <a:endParaRPr lang="en-US" altLang="zh-CN"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zh-CN" altLang="en-US" sz="2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的金融科技产业走廊</a:t>
            </a:r>
          </a:p>
          <a:p>
            <a:pPr algn="ctr" defTabSz="606425" eaLnBrk="1" hangingPunct="1">
              <a:defRPr/>
            </a:pPr>
            <a:endPar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GB"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Create a fin-tech corridor integrating a national fin-tech demonstration zone, specialized industrial parks, incubation platforms, and signature buildings</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787054"/>
            <a:ext cx="6099564" cy="4075513"/>
          </a:xfrm>
          <a:prstGeom prst="rect">
            <a:avLst/>
          </a:prstGeom>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图片 130"/>
          <p:cNvPicPr>
            <a:picLocks noChangeAspect="1"/>
          </p:cNvPicPr>
          <p:nvPr/>
        </p:nvPicPr>
        <p:blipFill rotWithShape="1">
          <a:blip r:embed="rId2">
            <a:alphaModFix amt="50000"/>
            <a:duotone>
              <a:schemeClr val="accent1">
                <a:shade val="45000"/>
                <a:satMod val="135000"/>
              </a:schemeClr>
              <a:prstClr val="white"/>
            </a:duotone>
          </a:blip>
          <a:srcRect/>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grpSp>
        <p:nvGrpSpPr>
          <p:cNvPr id="250" name="组合 249"/>
          <p:cNvGrpSpPr/>
          <p:nvPr/>
        </p:nvGrpSpPr>
        <p:grpSpPr bwMode="auto">
          <a:xfrm>
            <a:off x="-8829675" y="-3597275"/>
            <a:ext cx="28022550" cy="14598650"/>
            <a:chOff x="-6877272" y="-2748604"/>
            <a:chExt cx="21527472" cy="10970267"/>
          </a:xfrm>
        </p:grpSpPr>
        <p:grpSp>
          <p:nvGrpSpPr>
            <p:cNvPr id="32774" name="组合 250"/>
            <p:cNvGrpSpPr/>
            <p:nvPr/>
          </p:nvGrpSpPr>
          <p:grpSpPr bwMode="auto">
            <a:xfrm>
              <a:off x="-6877272" y="-2748604"/>
              <a:ext cx="21527472" cy="10970267"/>
              <a:chOff x="-6877272" y="-2748604"/>
              <a:chExt cx="21527472" cy="10970267"/>
            </a:xfrm>
          </p:grpSpPr>
          <p:grpSp>
            <p:nvGrpSpPr>
              <p:cNvPr id="270" name="组合 269"/>
              <p:cNvGrpSpPr/>
              <p:nvPr/>
            </p:nvGrpSpPr>
            <p:grpSpPr>
              <a:xfrm>
                <a:off x="-6877272" y="-2748604"/>
                <a:ext cx="21527472" cy="10970267"/>
                <a:chOff x="-5644198" y="4798445"/>
                <a:chExt cx="34610222" cy="17637153"/>
              </a:xfrm>
              <a:scene3d>
                <a:camera prst="perspectiveRelaxedModerately">
                  <a:rot lat="17088000" lon="0" rev="0"/>
                </a:camera>
                <a:lightRig rig="threePt" dir="t"/>
              </a:scene3d>
            </p:grpSpPr>
            <p:grpSp>
              <p:nvGrpSpPr>
                <p:cNvPr id="272" name="组合 271"/>
                <p:cNvGrpSpPr/>
                <p:nvPr/>
              </p:nvGrpSpPr>
              <p:grpSpPr>
                <a:xfrm>
                  <a:off x="3051533" y="4798445"/>
                  <a:ext cx="2592665" cy="8620309"/>
                  <a:chOff x="12476787" y="7186045"/>
                  <a:chExt cx="2592665" cy="8620309"/>
                </a:xfrm>
              </p:grpSpPr>
              <p:grpSp>
                <p:nvGrpSpPr>
                  <p:cNvPr id="358" name="组合 357"/>
                  <p:cNvGrpSpPr/>
                  <p:nvPr/>
                </p:nvGrpSpPr>
                <p:grpSpPr>
                  <a:xfrm>
                    <a:off x="12476787" y="13179112"/>
                    <a:ext cx="2497390" cy="2627242"/>
                    <a:chOff x="9224985" y="6933287"/>
                    <a:chExt cx="2737655" cy="2880000"/>
                  </a:xfrm>
                </p:grpSpPr>
                <p:sp>
                  <p:nvSpPr>
                    <p:cNvPr id="365" name="矩形: 圆角 364"/>
                    <p:cNvSpPr/>
                    <p:nvPr/>
                  </p:nvSpPr>
                  <p:spPr>
                    <a:xfrm>
                      <a:off x="9224985"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66" name="图片 365" descr="手机屏幕截图&#10;&#10;描述已自动生成"/>
                    <p:cNvPicPr/>
                    <p:nvPr/>
                  </p:nvPicPr>
                  <p:blipFill>
                    <a:blip r:embed="rId3"/>
                    <a:stretch>
                      <a:fillRect/>
                    </a:stretch>
                  </p:blipFill>
                  <p:spPr>
                    <a:xfrm>
                      <a:off x="9460181" y="7919835"/>
                      <a:ext cx="2267263" cy="906905"/>
                    </a:xfrm>
                    <a:prstGeom prst="rect">
                      <a:avLst/>
                    </a:prstGeom>
                  </p:spPr>
                </p:pic>
              </p:grpSp>
              <p:grpSp>
                <p:nvGrpSpPr>
                  <p:cNvPr id="359" name="组合 358"/>
                  <p:cNvGrpSpPr/>
                  <p:nvPr/>
                </p:nvGrpSpPr>
                <p:grpSpPr>
                  <a:xfrm>
                    <a:off x="12476787" y="7186045"/>
                    <a:ext cx="2592665" cy="2627242"/>
                    <a:chOff x="698694" y="3028581"/>
                    <a:chExt cx="2842097" cy="2880000"/>
                  </a:xfrm>
                </p:grpSpPr>
                <p:sp>
                  <p:nvSpPr>
                    <p:cNvPr id="363" name="矩形: 圆角 362"/>
                    <p:cNvSpPr/>
                    <p:nvPr/>
                  </p:nvSpPr>
                  <p:spPr>
                    <a:xfrm>
                      <a:off x="750915"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64" name="图片 363" descr="手机屏幕的截图&#10;&#10;描述已自动生成"/>
                    <p:cNvPicPr/>
                    <p:nvPr/>
                  </p:nvPicPr>
                  <p:blipFill>
                    <a:blip r:embed="rId4"/>
                    <a:stretch>
                      <a:fillRect/>
                    </a:stretch>
                  </p:blipFill>
                  <p:spPr>
                    <a:xfrm>
                      <a:off x="698694" y="3900162"/>
                      <a:ext cx="2842097" cy="1136838"/>
                    </a:xfrm>
                    <a:prstGeom prst="rect">
                      <a:avLst/>
                    </a:prstGeom>
                  </p:spPr>
                </p:pic>
              </p:grpSp>
              <p:grpSp>
                <p:nvGrpSpPr>
                  <p:cNvPr id="360" name="组合 359"/>
                  <p:cNvGrpSpPr/>
                  <p:nvPr/>
                </p:nvGrpSpPr>
                <p:grpSpPr>
                  <a:xfrm>
                    <a:off x="12476787" y="10182578"/>
                    <a:ext cx="2592665" cy="2627242"/>
                    <a:chOff x="9224985" y="3028581"/>
                    <a:chExt cx="2842097" cy="2880000"/>
                  </a:xfrm>
                </p:grpSpPr>
                <p:sp>
                  <p:nvSpPr>
                    <p:cNvPr id="361" name="矩形: 圆角 360"/>
                    <p:cNvSpPr/>
                    <p:nvPr/>
                  </p:nvSpPr>
                  <p:spPr>
                    <a:xfrm>
                      <a:off x="9277206"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solidFill>
                          <a:prstClr val="white"/>
                        </a:solidFill>
                        <a:latin typeface="方圆等线体" panose="03000500000000000000" charset="-122"/>
                        <a:ea typeface="方圆等线体" panose="03000500000000000000" charset="-122"/>
                      </a:endParaRPr>
                    </a:p>
                  </p:txBody>
                </p:sp>
                <p:pic>
                  <p:nvPicPr>
                    <p:cNvPr id="362" name="图片 361" descr="图片包含 画&#10;&#10;描述已自动生成"/>
                    <p:cNvPicPr>
                      <a:picLocks noChangeAspect="1"/>
                    </p:cNvPicPr>
                    <p:nvPr/>
                  </p:nvPicPr>
                  <p:blipFill>
                    <a:blip r:embed="rId5"/>
                    <a:stretch>
                      <a:fillRect/>
                    </a:stretch>
                  </p:blipFill>
                  <p:spPr>
                    <a:xfrm>
                      <a:off x="9224985" y="3900162"/>
                      <a:ext cx="2842097" cy="1136838"/>
                    </a:xfrm>
                    <a:prstGeom prst="rect">
                      <a:avLst/>
                    </a:prstGeom>
                  </p:spPr>
                </p:pic>
              </p:grpSp>
            </p:grpSp>
            <p:grpSp>
              <p:nvGrpSpPr>
                <p:cNvPr id="273" name="组合 272"/>
                <p:cNvGrpSpPr/>
                <p:nvPr/>
              </p:nvGrpSpPr>
              <p:grpSpPr>
                <a:xfrm>
                  <a:off x="6016715" y="4798445"/>
                  <a:ext cx="11288396" cy="8863549"/>
                  <a:chOff x="3781056" y="7186045"/>
                  <a:chExt cx="11288396" cy="8863549"/>
                </a:xfrm>
              </p:grpSpPr>
              <p:sp>
                <p:nvSpPr>
                  <p:cNvPr id="330" name="矩形: 圆角 329"/>
                  <p:cNvSpPr/>
                  <p:nvPr/>
                </p:nvSpPr>
                <p:spPr>
                  <a:xfrm>
                    <a:off x="12476787"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331" name="组合 330"/>
                  <p:cNvGrpSpPr/>
                  <p:nvPr/>
                </p:nvGrpSpPr>
                <p:grpSpPr>
                  <a:xfrm>
                    <a:off x="9578211" y="10182578"/>
                    <a:ext cx="2592665" cy="2627242"/>
                    <a:chOff x="6382888" y="6933287"/>
                    <a:chExt cx="2842097" cy="2880000"/>
                  </a:xfrm>
                </p:grpSpPr>
                <p:sp>
                  <p:nvSpPr>
                    <p:cNvPr id="356" name="矩形: 圆角 355"/>
                    <p:cNvSpPr/>
                    <p:nvPr/>
                  </p:nvSpPr>
                  <p:spPr>
                    <a:xfrm>
                      <a:off x="6435109"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57" name="图片 356" descr="图片包含 游戏机, 画&#10;&#10;描述已自动生成"/>
                    <p:cNvPicPr>
                      <a:picLocks noChangeAspect="1"/>
                    </p:cNvPicPr>
                    <p:nvPr/>
                  </p:nvPicPr>
                  <p:blipFill>
                    <a:blip r:embed="rId6"/>
                    <a:stretch>
                      <a:fillRect/>
                    </a:stretch>
                  </p:blipFill>
                  <p:spPr>
                    <a:xfrm>
                      <a:off x="6382888" y="7804868"/>
                      <a:ext cx="2842097" cy="1136838"/>
                    </a:xfrm>
                    <a:prstGeom prst="rect">
                      <a:avLst/>
                    </a:prstGeom>
                  </p:spPr>
                </p:pic>
              </p:grpSp>
              <p:grpSp>
                <p:nvGrpSpPr>
                  <p:cNvPr id="332" name="组合 331"/>
                  <p:cNvGrpSpPr/>
                  <p:nvPr/>
                </p:nvGrpSpPr>
                <p:grpSpPr>
                  <a:xfrm>
                    <a:off x="3781056" y="7186045"/>
                    <a:ext cx="2497390" cy="2627242"/>
                    <a:chOff x="3540791" y="6933287"/>
                    <a:chExt cx="2737655" cy="2880000"/>
                  </a:xfrm>
                </p:grpSpPr>
                <p:sp>
                  <p:nvSpPr>
                    <p:cNvPr id="354" name="矩形: 圆角 353"/>
                    <p:cNvSpPr/>
                    <p:nvPr/>
                  </p:nvSpPr>
                  <p:spPr>
                    <a:xfrm>
                      <a:off x="3540791"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55" name="图片 354" descr="图片包含 游戏机, 食物&#10;&#10;描述已自动生成"/>
                    <p:cNvPicPr/>
                    <p:nvPr/>
                  </p:nvPicPr>
                  <p:blipFill>
                    <a:blip r:embed="rId7"/>
                    <a:stretch>
                      <a:fillRect/>
                    </a:stretch>
                  </p:blipFill>
                  <p:spPr>
                    <a:xfrm>
                      <a:off x="3566781" y="7836153"/>
                      <a:ext cx="2685674" cy="1074269"/>
                    </a:xfrm>
                    <a:prstGeom prst="rect">
                      <a:avLst/>
                    </a:prstGeom>
                  </p:spPr>
                </p:pic>
              </p:grpSp>
              <p:grpSp>
                <p:nvGrpSpPr>
                  <p:cNvPr id="333" name="组合 332"/>
                  <p:cNvGrpSpPr/>
                  <p:nvPr/>
                </p:nvGrpSpPr>
                <p:grpSpPr>
                  <a:xfrm>
                    <a:off x="9578211" y="7186045"/>
                    <a:ext cx="2497390" cy="2627242"/>
                    <a:chOff x="698694" y="6933287"/>
                    <a:chExt cx="2737655" cy="2880000"/>
                  </a:xfrm>
                </p:grpSpPr>
                <p:sp>
                  <p:nvSpPr>
                    <p:cNvPr id="352" name="矩形: 圆角 351"/>
                    <p:cNvSpPr/>
                    <p:nvPr/>
                  </p:nvSpPr>
                  <p:spPr>
                    <a:xfrm>
                      <a:off x="698694"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53" name="图片 352" descr="手机屏幕截图&#10;&#10;描述已自动生成"/>
                    <p:cNvPicPr>
                      <a:picLocks noChangeAspect="1"/>
                    </p:cNvPicPr>
                    <p:nvPr/>
                  </p:nvPicPr>
                  <p:blipFill>
                    <a:blip r:embed="rId8"/>
                    <a:stretch>
                      <a:fillRect/>
                    </a:stretch>
                  </p:blipFill>
                  <p:spPr>
                    <a:xfrm>
                      <a:off x="724684" y="7836153"/>
                      <a:ext cx="2685674" cy="1074269"/>
                    </a:xfrm>
                    <a:prstGeom prst="rect">
                      <a:avLst/>
                    </a:prstGeom>
                  </p:spPr>
                </p:pic>
              </p:grpSp>
              <p:grpSp>
                <p:nvGrpSpPr>
                  <p:cNvPr id="334" name="组合 333"/>
                  <p:cNvGrpSpPr/>
                  <p:nvPr/>
                </p:nvGrpSpPr>
                <p:grpSpPr>
                  <a:xfrm>
                    <a:off x="12476787" y="7186045"/>
                    <a:ext cx="2592665" cy="2627242"/>
                    <a:chOff x="698694" y="3028581"/>
                    <a:chExt cx="2842097" cy="2880000"/>
                  </a:xfrm>
                </p:grpSpPr>
                <p:sp>
                  <p:nvSpPr>
                    <p:cNvPr id="350" name="矩形: 圆角 349"/>
                    <p:cNvSpPr/>
                    <p:nvPr/>
                  </p:nvSpPr>
                  <p:spPr>
                    <a:xfrm>
                      <a:off x="750915"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51" name="图片 350" descr="手机屏幕的截图&#10;&#10;描述已自动生成"/>
                    <p:cNvPicPr/>
                    <p:nvPr/>
                  </p:nvPicPr>
                  <p:blipFill>
                    <a:blip r:embed="rId4"/>
                    <a:stretch>
                      <a:fillRect/>
                    </a:stretch>
                  </p:blipFill>
                  <p:spPr>
                    <a:xfrm>
                      <a:off x="698694" y="3900162"/>
                      <a:ext cx="2842097" cy="1136838"/>
                    </a:xfrm>
                    <a:prstGeom prst="rect">
                      <a:avLst/>
                    </a:prstGeom>
                  </p:spPr>
                </p:pic>
              </p:grpSp>
              <p:grpSp>
                <p:nvGrpSpPr>
                  <p:cNvPr id="335" name="组合 334"/>
                  <p:cNvGrpSpPr/>
                  <p:nvPr/>
                </p:nvGrpSpPr>
                <p:grpSpPr>
                  <a:xfrm>
                    <a:off x="3781056" y="10182578"/>
                    <a:ext cx="2592665" cy="2627242"/>
                    <a:chOff x="3540791" y="4980934"/>
                    <a:chExt cx="2842097" cy="2880000"/>
                  </a:xfrm>
                </p:grpSpPr>
                <p:sp>
                  <p:nvSpPr>
                    <p:cNvPr id="348" name="矩形: 圆角 347"/>
                    <p:cNvSpPr/>
                    <p:nvPr/>
                  </p:nvSpPr>
                  <p:spPr>
                    <a:xfrm>
                      <a:off x="3593012" y="4980934"/>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49" name="图片 348"/>
                    <p:cNvPicPr>
                      <a:picLocks noChangeAspect="1"/>
                    </p:cNvPicPr>
                    <p:nvPr/>
                  </p:nvPicPr>
                  <p:blipFill>
                    <a:blip r:embed="rId9"/>
                    <a:stretch>
                      <a:fillRect/>
                    </a:stretch>
                  </p:blipFill>
                  <p:spPr>
                    <a:xfrm>
                      <a:off x="3540791" y="5852515"/>
                      <a:ext cx="2842097" cy="1136838"/>
                    </a:xfrm>
                    <a:prstGeom prst="rect">
                      <a:avLst/>
                    </a:prstGeom>
                  </p:spPr>
                </p:pic>
              </p:grpSp>
              <p:grpSp>
                <p:nvGrpSpPr>
                  <p:cNvPr id="336" name="组合 335"/>
                  <p:cNvGrpSpPr/>
                  <p:nvPr/>
                </p:nvGrpSpPr>
                <p:grpSpPr>
                  <a:xfrm>
                    <a:off x="12476787" y="10182578"/>
                    <a:ext cx="2592665" cy="2627242"/>
                    <a:chOff x="9224985" y="3028581"/>
                    <a:chExt cx="2842097" cy="2880000"/>
                  </a:xfrm>
                </p:grpSpPr>
                <p:sp>
                  <p:nvSpPr>
                    <p:cNvPr id="346" name="矩形: 圆角 345"/>
                    <p:cNvSpPr/>
                    <p:nvPr/>
                  </p:nvSpPr>
                  <p:spPr>
                    <a:xfrm>
                      <a:off x="9277206"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solidFill>
                          <a:prstClr val="white"/>
                        </a:solidFill>
                        <a:latin typeface="方圆等线体" panose="03000500000000000000" charset="-122"/>
                        <a:ea typeface="方圆等线体" panose="03000500000000000000" charset="-122"/>
                      </a:endParaRPr>
                    </a:p>
                  </p:txBody>
                </p:sp>
                <p:pic>
                  <p:nvPicPr>
                    <p:cNvPr id="347" name="图片 346" descr="图片包含 画&#10;&#10;描述已自动生成"/>
                    <p:cNvPicPr>
                      <a:picLocks noChangeAspect="1"/>
                    </p:cNvPicPr>
                    <p:nvPr/>
                  </p:nvPicPr>
                  <p:blipFill>
                    <a:blip r:embed="rId5"/>
                    <a:stretch>
                      <a:fillRect/>
                    </a:stretch>
                  </p:blipFill>
                  <p:spPr>
                    <a:xfrm>
                      <a:off x="9224985" y="3900162"/>
                      <a:ext cx="2842097" cy="1136838"/>
                    </a:xfrm>
                    <a:prstGeom prst="rect">
                      <a:avLst/>
                    </a:prstGeom>
                  </p:spPr>
                </p:pic>
              </p:grpSp>
              <p:sp>
                <p:nvSpPr>
                  <p:cNvPr id="337" name="矩形: 圆角 336"/>
                  <p:cNvSpPr/>
                  <p:nvPr/>
                </p:nvSpPr>
                <p:spPr>
                  <a:xfrm>
                    <a:off x="3828694"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338" name="矩形: 圆角 337"/>
                  <p:cNvSpPr/>
                  <p:nvPr/>
                </p:nvSpPr>
                <p:spPr>
                  <a:xfrm>
                    <a:off x="9976510" y="1342235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339" name="组合 338"/>
                  <p:cNvGrpSpPr/>
                  <p:nvPr/>
                </p:nvGrpSpPr>
                <p:grpSpPr>
                  <a:xfrm>
                    <a:off x="6679633" y="10182578"/>
                    <a:ext cx="2592665" cy="2627242"/>
                    <a:chOff x="6382888" y="4980934"/>
                    <a:chExt cx="2842097" cy="2880000"/>
                  </a:xfrm>
                </p:grpSpPr>
                <p:sp>
                  <p:nvSpPr>
                    <p:cNvPr id="344" name="矩形: 圆角 343"/>
                    <p:cNvSpPr/>
                    <p:nvPr/>
                  </p:nvSpPr>
                  <p:spPr>
                    <a:xfrm>
                      <a:off x="6435109" y="4980934"/>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45" name="图片 344" descr="图片包含 游戏机, 标志, 画, 钟表&#10;&#10;描述已自动生成"/>
                    <p:cNvPicPr/>
                    <p:nvPr/>
                  </p:nvPicPr>
                  <p:blipFill>
                    <a:blip r:embed="rId10"/>
                    <a:stretch>
                      <a:fillRect/>
                    </a:stretch>
                  </p:blipFill>
                  <p:spPr>
                    <a:xfrm>
                      <a:off x="6382888" y="5852515"/>
                      <a:ext cx="2842097" cy="1136838"/>
                    </a:xfrm>
                    <a:prstGeom prst="rect">
                      <a:avLst/>
                    </a:prstGeom>
                  </p:spPr>
                </p:pic>
              </p:grpSp>
              <p:sp>
                <p:nvSpPr>
                  <p:cNvPr id="340" name="矩形: 圆角 339"/>
                  <p:cNvSpPr/>
                  <p:nvPr/>
                </p:nvSpPr>
                <p:spPr>
                  <a:xfrm>
                    <a:off x="6727272"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341" name="组合 340"/>
                  <p:cNvGrpSpPr/>
                  <p:nvPr/>
                </p:nvGrpSpPr>
                <p:grpSpPr>
                  <a:xfrm>
                    <a:off x="6679633" y="7186045"/>
                    <a:ext cx="2592665" cy="2627242"/>
                    <a:chOff x="698694" y="4980934"/>
                    <a:chExt cx="2842097" cy="2880000"/>
                  </a:xfrm>
                </p:grpSpPr>
                <p:sp>
                  <p:nvSpPr>
                    <p:cNvPr id="342" name="矩形: 圆角 341"/>
                    <p:cNvSpPr/>
                    <p:nvPr/>
                  </p:nvSpPr>
                  <p:spPr>
                    <a:xfrm>
                      <a:off x="750915" y="4980934"/>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43" name="图片 342" descr="图片包含 游戏机, 钟表, 标志&#10;&#10;描述已自动生成"/>
                    <p:cNvPicPr>
                      <a:picLocks noChangeAspect="1"/>
                    </p:cNvPicPr>
                    <p:nvPr/>
                  </p:nvPicPr>
                  <p:blipFill>
                    <a:blip r:embed="rId11"/>
                    <a:stretch>
                      <a:fillRect/>
                    </a:stretch>
                  </p:blipFill>
                  <p:spPr>
                    <a:xfrm>
                      <a:off x="698694" y="5852515"/>
                      <a:ext cx="2842097" cy="1136838"/>
                    </a:xfrm>
                    <a:prstGeom prst="rect">
                      <a:avLst/>
                    </a:prstGeom>
                  </p:spPr>
                </p:pic>
              </p:grpSp>
            </p:grpSp>
            <p:grpSp>
              <p:nvGrpSpPr>
                <p:cNvPr id="274" name="组合 273"/>
                <p:cNvGrpSpPr/>
                <p:nvPr/>
              </p:nvGrpSpPr>
              <p:grpSpPr>
                <a:xfrm>
                  <a:off x="17677628" y="4798445"/>
                  <a:ext cx="11288396" cy="8620309"/>
                  <a:chOff x="3781056" y="7186045"/>
                  <a:chExt cx="11288396" cy="8620309"/>
                </a:xfrm>
              </p:grpSpPr>
              <p:grpSp>
                <p:nvGrpSpPr>
                  <p:cNvPr id="306" name="组合 305"/>
                  <p:cNvGrpSpPr/>
                  <p:nvPr/>
                </p:nvGrpSpPr>
                <p:grpSpPr>
                  <a:xfrm>
                    <a:off x="12476787" y="13179112"/>
                    <a:ext cx="2497390" cy="2627242"/>
                    <a:chOff x="9224985" y="6933287"/>
                    <a:chExt cx="2737655" cy="2880000"/>
                  </a:xfrm>
                </p:grpSpPr>
                <p:sp>
                  <p:nvSpPr>
                    <p:cNvPr id="328" name="矩形: 圆角 327"/>
                    <p:cNvSpPr/>
                    <p:nvPr/>
                  </p:nvSpPr>
                  <p:spPr>
                    <a:xfrm>
                      <a:off x="9224985"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29" name="图片 328" descr="手机屏幕截图&#10;&#10;描述已自动生成"/>
                    <p:cNvPicPr/>
                    <p:nvPr/>
                  </p:nvPicPr>
                  <p:blipFill>
                    <a:blip r:embed="rId3"/>
                    <a:stretch>
                      <a:fillRect/>
                    </a:stretch>
                  </p:blipFill>
                  <p:spPr>
                    <a:xfrm>
                      <a:off x="9460181" y="7919835"/>
                      <a:ext cx="2267263" cy="906905"/>
                    </a:xfrm>
                    <a:prstGeom prst="rect">
                      <a:avLst/>
                    </a:prstGeom>
                  </p:spPr>
                </p:pic>
              </p:grpSp>
              <p:grpSp>
                <p:nvGrpSpPr>
                  <p:cNvPr id="307" name="组合 306"/>
                  <p:cNvGrpSpPr/>
                  <p:nvPr/>
                </p:nvGrpSpPr>
                <p:grpSpPr>
                  <a:xfrm>
                    <a:off x="3781056" y="7186045"/>
                    <a:ext cx="2497390" cy="2627242"/>
                    <a:chOff x="3540791" y="6933287"/>
                    <a:chExt cx="2737655" cy="2880000"/>
                  </a:xfrm>
                </p:grpSpPr>
                <p:sp>
                  <p:nvSpPr>
                    <p:cNvPr id="326" name="矩形: 圆角 325"/>
                    <p:cNvSpPr/>
                    <p:nvPr/>
                  </p:nvSpPr>
                  <p:spPr>
                    <a:xfrm>
                      <a:off x="3540791"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27" name="图片 326" descr="图片包含 游戏机, 食物&#10;&#10;描述已自动生成"/>
                    <p:cNvPicPr/>
                    <p:nvPr/>
                  </p:nvPicPr>
                  <p:blipFill>
                    <a:blip r:embed="rId7"/>
                    <a:stretch>
                      <a:fillRect/>
                    </a:stretch>
                  </p:blipFill>
                  <p:spPr>
                    <a:xfrm>
                      <a:off x="3566781" y="7836153"/>
                      <a:ext cx="2685674" cy="1074269"/>
                    </a:xfrm>
                    <a:prstGeom prst="rect">
                      <a:avLst/>
                    </a:prstGeom>
                  </p:spPr>
                </p:pic>
              </p:grpSp>
              <p:sp>
                <p:nvSpPr>
                  <p:cNvPr id="308" name="矩形: 圆角 307"/>
                  <p:cNvSpPr/>
                  <p:nvPr/>
                </p:nvSpPr>
                <p:spPr>
                  <a:xfrm>
                    <a:off x="9578211"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309" name="组合 308"/>
                  <p:cNvGrpSpPr/>
                  <p:nvPr/>
                </p:nvGrpSpPr>
                <p:grpSpPr>
                  <a:xfrm>
                    <a:off x="12476787" y="7186045"/>
                    <a:ext cx="2592665" cy="2627242"/>
                    <a:chOff x="698694" y="3028581"/>
                    <a:chExt cx="2842097" cy="2880000"/>
                  </a:xfrm>
                </p:grpSpPr>
                <p:sp>
                  <p:nvSpPr>
                    <p:cNvPr id="324" name="矩形: 圆角 323"/>
                    <p:cNvSpPr/>
                    <p:nvPr/>
                  </p:nvSpPr>
                  <p:spPr>
                    <a:xfrm>
                      <a:off x="750915"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25" name="图片 324" descr="手机屏幕的截图&#10;&#10;描述已自动生成"/>
                    <p:cNvPicPr/>
                    <p:nvPr/>
                  </p:nvPicPr>
                  <p:blipFill>
                    <a:blip r:embed="rId4"/>
                    <a:stretch>
                      <a:fillRect/>
                    </a:stretch>
                  </p:blipFill>
                  <p:spPr>
                    <a:xfrm>
                      <a:off x="698694" y="3900162"/>
                      <a:ext cx="2842097" cy="1136838"/>
                    </a:xfrm>
                    <a:prstGeom prst="rect">
                      <a:avLst/>
                    </a:prstGeom>
                  </p:spPr>
                </p:pic>
              </p:grpSp>
              <p:grpSp>
                <p:nvGrpSpPr>
                  <p:cNvPr id="310" name="组合 309"/>
                  <p:cNvGrpSpPr/>
                  <p:nvPr/>
                </p:nvGrpSpPr>
                <p:grpSpPr>
                  <a:xfrm>
                    <a:off x="3781056" y="10182578"/>
                    <a:ext cx="2592665" cy="2627242"/>
                    <a:chOff x="3540791" y="4980934"/>
                    <a:chExt cx="2842097" cy="2880000"/>
                  </a:xfrm>
                </p:grpSpPr>
                <p:sp>
                  <p:nvSpPr>
                    <p:cNvPr id="322" name="矩形: 圆角 321"/>
                    <p:cNvSpPr/>
                    <p:nvPr/>
                  </p:nvSpPr>
                  <p:spPr>
                    <a:xfrm>
                      <a:off x="3593012" y="4980934"/>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23" name="图片 322"/>
                    <p:cNvPicPr>
                      <a:picLocks noChangeAspect="1"/>
                    </p:cNvPicPr>
                    <p:nvPr/>
                  </p:nvPicPr>
                  <p:blipFill>
                    <a:blip r:embed="rId9"/>
                    <a:stretch>
                      <a:fillRect/>
                    </a:stretch>
                  </p:blipFill>
                  <p:spPr>
                    <a:xfrm>
                      <a:off x="3540791" y="5852515"/>
                      <a:ext cx="2842097" cy="1136838"/>
                    </a:xfrm>
                    <a:prstGeom prst="rect">
                      <a:avLst/>
                    </a:prstGeom>
                  </p:spPr>
                </p:pic>
              </p:grpSp>
              <p:grpSp>
                <p:nvGrpSpPr>
                  <p:cNvPr id="311" name="组合 310"/>
                  <p:cNvGrpSpPr/>
                  <p:nvPr/>
                </p:nvGrpSpPr>
                <p:grpSpPr>
                  <a:xfrm>
                    <a:off x="12476787" y="10182578"/>
                    <a:ext cx="2592665" cy="2627242"/>
                    <a:chOff x="9224985" y="3028581"/>
                    <a:chExt cx="2842097" cy="2880000"/>
                  </a:xfrm>
                </p:grpSpPr>
                <p:sp>
                  <p:nvSpPr>
                    <p:cNvPr id="320" name="矩形: 圆角 319"/>
                    <p:cNvSpPr/>
                    <p:nvPr/>
                  </p:nvSpPr>
                  <p:spPr>
                    <a:xfrm>
                      <a:off x="9277206"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solidFill>
                          <a:prstClr val="white"/>
                        </a:solidFill>
                        <a:latin typeface="方圆等线体" panose="03000500000000000000" charset="-122"/>
                        <a:ea typeface="方圆等线体" panose="03000500000000000000" charset="-122"/>
                      </a:endParaRPr>
                    </a:p>
                  </p:txBody>
                </p:sp>
                <p:pic>
                  <p:nvPicPr>
                    <p:cNvPr id="321" name="图片 320" descr="图片包含 画&#10;&#10;描述已自动生成"/>
                    <p:cNvPicPr>
                      <a:picLocks noChangeAspect="1"/>
                    </p:cNvPicPr>
                    <p:nvPr/>
                  </p:nvPicPr>
                  <p:blipFill>
                    <a:blip r:embed="rId5"/>
                    <a:stretch>
                      <a:fillRect/>
                    </a:stretch>
                  </p:blipFill>
                  <p:spPr>
                    <a:xfrm>
                      <a:off x="9224985" y="3900162"/>
                      <a:ext cx="2842097" cy="1136838"/>
                    </a:xfrm>
                    <a:prstGeom prst="rect">
                      <a:avLst/>
                    </a:prstGeom>
                  </p:spPr>
                </p:pic>
              </p:grpSp>
              <p:sp>
                <p:nvSpPr>
                  <p:cNvPr id="312" name="矩形: 圆角 311"/>
                  <p:cNvSpPr/>
                  <p:nvPr/>
                </p:nvSpPr>
                <p:spPr>
                  <a:xfrm>
                    <a:off x="3828694"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313" name="组合 312"/>
                  <p:cNvGrpSpPr/>
                  <p:nvPr/>
                </p:nvGrpSpPr>
                <p:grpSpPr>
                  <a:xfrm>
                    <a:off x="6679633" y="10182578"/>
                    <a:ext cx="2592665" cy="2627242"/>
                    <a:chOff x="6382888" y="4980934"/>
                    <a:chExt cx="2842097" cy="2880000"/>
                  </a:xfrm>
                </p:grpSpPr>
                <p:sp>
                  <p:nvSpPr>
                    <p:cNvPr id="318" name="矩形: 圆角 317"/>
                    <p:cNvSpPr/>
                    <p:nvPr/>
                  </p:nvSpPr>
                  <p:spPr>
                    <a:xfrm>
                      <a:off x="6435109" y="4980934"/>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19" name="图片 318" descr="图片包含 游戏机, 标志, 画, 钟表&#10;&#10;描述已自动生成"/>
                    <p:cNvPicPr/>
                    <p:nvPr/>
                  </p:nvPicPr>
                  <p:blipFill>
                    <a:blip r:embed="rId10"/>
                    <a:stretch>
                      <a:fillRect/>
                    </a:stretch>
                  </p:blipFill>
                  <p:spPr>
                    <a:xfrm>
                      <a:off x="6382888" y="5852515"/>
                      <a:ext cx="2842097" cy="1136838"/>
                    </a:xfrm>
                    <a:prstGeom prst="rect">
                      <a:avLst/>
                    </a:prstGeom>
                  </p:spPr>
                </p:pic>
              </p:grpSp>
              <p:sp>
                <p:nvSpPr>
                  <p:cNvPr id="314" name="矩形: 圆角 313"/>
                  <p:cNvSpPr/>
                  <p:nvPr/>
                </p:nvSpPr>
                <p:spPr>
                  <a:xfrm>
                    <a:off x="6727272"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315" name="组合 314"/>
                  <p:cNvGrpSpPr/>
                  <p:nvPr/>
                </p:nvGrpSpPr>
                <p:grpSpPr>
                  <a:xfrm>
                    <a:off x="6679633" y="7186045"/>
                    <a:ext cx="2592665" cy="2627242"/>
                    <a:chOff x="698694" y="4980934"/>
                    <a:chExt cx="2842097" cy="2880000"/>
                  </a:xfrm>
                </p:grpSpPr>
                <p:sp>
                  <p:nvSpPr>
                    <p:cNvPr id="316" name="矩形: 圆角 315"/>
                    <p:cNvSpPr/>
                    <p:nvPr/>
                  </p:nvSpPr>
                  <p:spPr>
                    <a:xfrm>
                      <a:off x="750915" y="4980934"/>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17" name="图片 316" descr="图片包含 游戏机, 钟表, 标志&#10;&#10;描述已自动生成"/>
                    <p:cNvPicPr>
                      <a:picLocks noChangeAspect="1"/>
                    </p:cNvPicPr>
                    <p:nvPr/>
                  </p:nvPicPr>
                  <p:blipFill>
                    <a:blip r:embed="rId11"/>
                    <a:stretch>
                      <a:fillRect/>
                    </a:stretch>
                  </p:blipFill>
                  <p:spPr>
                    <a:xfrm>
                      <a:off x="698694" y="5852515"/>
                      <a:ext cx="2842097" cy="1136838"/>
                    </a:xfrm>
                    <a:prstGeom prst="rect">
                      <a:avLst/>
                    </a:prstGeom>
                  </p:spPr>
                </p:pic>
              </p:grpSp>
            </p:grpSp>
            <p:grpSp>
              <p:nvGrpSpPr>
                <p:cNvPr id="275" name="组合 274"/>
                <p:cNvGrpSpPr/>
                <p:nvPr/>
              </p:nvGrpSpPr>
              <p:grpSpPr>
                <a:xfrm>
                  <a:off x="-5644198" y="13815289"/>
                  <a:ext cx="11240759" cy="2627242"/>
                  <a:chOff x="3781056" y="7186045"/>
                  <a:chExt cx="11240759" cy="2627242"/>
                </a:xfrm>
              </p:grpSpPr>
              <p:grpSp>
                <p:nvGrpSpPr>
                  <p:cNvPr id="302" name="组合 301"/>
                  <p:cNvGrpSpPr/>
                  <p:nvPr/>
                </p:nvGrpSpPr>
                <p:grpSpPr>
                  <a:xfrm>
                    <a:off x="3781056" y="7186045"/>
                    <a:ext cx="2497390" cy="2627242"/>
                    <a:chOff x="3540791" y="6933287"/>
                    <a:chExt cx="2737655" cy="2880000"/>
                  </a:xfrm>
                </p:grpSpPr>
                <p:sp>
                  <p:nvSpPr>
                    <p:cNvPr id="304" name="矩形: 圆角 303"/>
                    <p:cNvSpPr/>
                    <p:nvPr/>
                  </p:nvSpPr>
                  <p:spPr>
                    <a:xfrm>
                      <a:off x="3540791"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305" name="图片 304" descr="图片包含 游戏机, 食物&#10;&#10;描述已自动生成"/>
                    <p:cNvPicPr/>
                    <p:nvPr/>
                  </p:nvPicPr>
                  <p:blipFill>
                    <a:blip r:embed="rId7"/>
                    <a:stretch>
                      <a:fillRect/>
                    </a:stretch>
                  </p:blipFill>
                  <p:spPr>
                    <a:xfrm>
                      <a:off x="3566781" y="7836153"/>
                      <a:ext cx="2685674" cy="1074269"/>
                    </a:xfrm>
                    <a:prstGeom prst="rect">
                      <a:avLst/>
                    </a:prstGeom>
                  </p:spPr>
                </p:pic>
              </p:grpSp>
              <p:sp>
                <p:nvSpPr>
                  <p:cNvPr id="303" name="矩形: 圆角 302"/>
                  <p:cNvSpPr/>
                  <p:nvPr/>
                </p:nvSpPr>
                <p:spPr>
                  <a:xfrm>
                    <a:off x="12524426"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grpSp>
              <p:nvGrpSpPr>
                <p:cNvPr id="276" name="组合 275"/>
                <p:cNvGrpSpPr/>
                <p:nvPr/>
              </p:nvGrpSpPr>
              <p:grpSpPr>
                <a:xfrm>
                  <a:off x="6016715" y="13815289"/>
                  <a:ext cx="11240759" cy="8620309"/>
                  <a:chOff x="3781056" y="7186045"/>
                  <a:chExt cx="11240759" cy="8620309"/>
                </a:xfrm>
              </p:grpSpPr>
              <p:sp>
                <p:nvSpPr>
                  <p:cNvPr id="290" name="矩形: 圆角 289"/>
                  <p:cNvSpPr/>
                  <p:nvPr/>
                </p:nvSpPr>
                <p:spPr>
                  <a:xfrm>
                    <a:off x="12476787"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1" name="矩形: 圆角 290"/>
                  <p:cNvSpPr/>
                  <p:nvPr/>
                </p:nvSpPr>
                <p:spPr>
                  <a:xfrm>
                    <a:off x="9625850" y="10182579"/>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2" name="矩形: 圆角 291"/>
                  <p:cNvSpPr/>
                  <p:nvPr/>
                </p:nvSpPr>
                <p:spPr>
                  <a:xfrm>
                    <a:off x="3781056"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3" name="矩形: 圆角 292"/>
                  <p:cNvSpPr/>
                  <p:nvPr/>
                </p:nvSpPr>
                <p:spPr>
                  <a:xfrm>
                    <a:off x="9578211"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4" name="矩形: 圆角 293"/>
                  <p:cNvSpPr/>
                  <p:nvPr/>
                </p:nvSpPr>
                <p:spPr>
                  <a:xfrm>
                    <a:off x="12524426"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5" name="矩形: 圆角 294"/>
                  <p:cNvSpPr/>
                  <p:nvPr/>
                </p:nvSpPr>
                <p:spPr>
                  <a:xfrm>
                    <a:off x="3828694" y="10182579"/>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6" name="矩形: 圆角 295"/>
                  <p:cNvSpPr/>
                  <p:nvPr/>
                </p:nvSpPr>
                <p:spPr>
                  <a:xfrm>
                    <a:off x="12524426" y="10182579"/>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solidFill>
                        <a:prstClr val="white"/>
                      </a:solidFill>
                      <a:latin typeface="方圆等线体" panose="03000500000000000000" charset="-122"/>
                      <a:ea typeface="方圆等线体" panose="03000500000000000000" charset="-122"/>
                    </a:endParaRPr>
                  </a:p>
                </p:txBody>
              </p:sp>
              <p:sp>
                <p:nvSpPr>
                  <p:cNvPr id="297" name="矩形: 圆角 296"/>
                  <p:cNvSpPr/>
                  <p:nvPr/>
                </p:nvSpPr>
                <p:spPr>
                  <a:xfrm>
                    <a:off x="3828694"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8" name="矩形: 圆角 297"/>
                  <p:cNvSpPr/>
                  <p:nvPr/>
                </p:nvSpPr>
                <p:spPr>
                  <a:xfrm>
                    <a:off x="9625850"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299" name="矩形: 圆角 298"/>
                  <p:cNvSpPr/>
                  <p:nvPr/>
                </p:nvSpPr>
                <p:spPr>
                  <a:xfrm>
                    <a:off x="6727272" y="10182579"/>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300" name="矩形: 圆角 299"/>
                  <p:cNvSpPr/>
                  <p:nvPr/>
                </p:nvSpPr>
                <p:spPr>
                  <a:xfrm>
                    <a:off x="6727272"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sp>
                <p:nvSpPr>
                  <p:cNvPr id="301" name="矩形: 圆角 300"/>
                  <p:cNvSpPr/>
                  <p:nvPr/>
                </p:nvSpPr>
                <p:spPr>
                  <a:xfrm>
                    <a:off x="6727272"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grpSp>
              <p:nvGrpSpPr>
                <p:cNvPr id="277" name="组合 276"/>
                <p:cNvGrpSpPr/>
                <p:nvPr/>
              </p:nvGrpSpPr>
              <p:grpSpPr>
                <a:xfrm>
                  <a:off x="17677628" y="13815289"/>
                  <a:ext cx="11288396" cy="8620309"/>
                  <a:chOff x="3781056" y="7186045"/>
                  <a:chExt cx="11288396" cy="8620309"/>
                </a:xfrm>
              </p:grpSpPr>
              <p:grpSp>
                <p:nvGrpSpPr>
                  <p:cNvPr id="278" name="组合 277"/>
                  <p:cNvGrpSpPr/>
                  <p:nvPr/>
                </p:nvGrpSpPr>
                <p:grpSpPr>
                  <a:xfrm>
                    <a:off x="12476787" y="13179112"/>
                    <a:ext cx="2497390" cy="2627242"/>
                    <a:chOff x="9224985" y="6933287"/>
                    <a:chExt cx="2737655" cy="2880000"/>
                  </a:xfrm>
                </p:grpSpPr>
                <p:sp>
                  <p:nvSpPr>
                    <p:cNvPr id="288" name="矩形: 圆角 287"/>
                    <p:cNvSpPr/>
                    <p:nvPr/>
                  </p:nvSpPr>
                  <p:spPr>
                    <a:xfrm>
                      <a:off x="9224985" y="6933287"/>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289" name="图片 288" descr="手机屏幕截图&#10;&#10;描述已自动生成"/>
                    <p:cNvPicPr/>
                    <p:nvPr/>
                  </p:nvPicPr>
                  <p:blipFill>
                    <a:blip r:embed="rId3"/>
                    <a:stretch>
                      <a:fillRect/>
                    </a:stretch>
                  </p:blipFill>
                  <p:spPr>
                    <a:xfrm>
                      <a:off x="9460181" y="7919835"/>
                      <a:ext cx="2267263" cy="906905"/>
                    </a:xfrm>
                    <a:prstGeom prst="rect">
                      <a:avLst/>
                    </a:prstGeom>
                  </p:spPr>
                </p:pic>
              </p:grpSp>
              <p:sp>
                <p:nvSpPr>
                  <p:cNvPr id="279" name="矩形: 圆角 278"/>
                  <p:cNvSpPr/>
                  <p:nvPr/>
                </p:nvSpPr>
                <p:spPr>
                  <a:xfrm>
                    <a:off x="3781056" y="7186045"/>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280" name="组合 279"/>
                  <p:cNvGrpSpPr/>
                  <p:nvPr/>
                </p:nvGrpSpPr>
                <p:grpSpPr>
                  <a:xfrm>
                    <a:off x="12476787" y="7186045"/>
                    <a:ext cx="2592665" cy="2627242"/>
                    <a:chOff x="698694" y="3028581"/>
                    <a:chExt cx="2842097" cy="2880000"/>
                  </a:xfrm>
                </p:grpSpPr>
                <p:sp>
                  <p:nvSpPr>
                    <p:cNvPr id="286" name="矩形: 圆角 285"/>
                    <p:cNvSpPr/>
                    <p:nvPr/>
                  </p:nvSpPr>
                  <p:spPr>
                    <a:xfrm>
                      <a:off x="750915"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pic>
                  <p:nvPicPr>
                    <p:cNvPr id="287" name="图片 286" descr="手机屏幕的截图&#10;&#10;描述已自动生成"/>
                    <p:cNvPicPr/>
                    <p:nvPr/>
                  </p:nvPicPr>
                  <p:blipFill>
                    <a:blip r:embed="rId4"/>
                    <a:stretch>
                      <a:fillRect/>
                    </a:stretch>
                  </p:blipFill>
                  <p:spPr>
                    <a:xfrm>
                      <a:off x="698694" y="3900162"/>
                      <a:ext cx="2842097" cy="1136838"/>
                    </a:xfrm>
                    <a:prstGeom prst="rect">
                      <a:avLst/>
                    </a:prstGeom>
                  </p:spPr>
                </p:pic>
              </p:grpSp>
              <p:sp>
                <p:nvSpPr>
                  <p:cNvPr id="281" name="矩形: 圆角 280"/>
                  <p:cNvSpPr/>
                  <p:nvPr/>
                </p:nvSpPr>
                <p:spPr>
                  <a:xfrm>
                    <a:off x="3828694" y="10182579"/>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nvGrpSpPr>
                  <p:cNvPr id="282" name="组合 281"/>
                  <p:cNvGrpSpPr/>
                  <p:nvPr/>
                </p:nvGrpSpPr>
                <p:grpSpPr>
                  <a:xfrm>
                    <a:off x="12476787" y="10182578"/>
                    <a:ext cx="2592665" cy="2627242"/>
                    <a:chOff x="9224985" y="3028581"/>
                    <a:chExt cx="2842097" cy="2880000"/>
                  </a:xfrm>
                </p:grpSpPr>
                <p:sp>
                  <p:nvSpPr>
                    <p:cNvPr id="284" name="矩形: 圆角 283"/>
                    <p:cNvSpPr/>
                    <p:nvPr/>
                  </p:nvSpPr>
                  <p:spPr>
                    <a:xfrm>
                      <a:off x="9277206" y="3028581"/>
                      <a:ext cx="2737655" cy="2880000"/>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solidFill>
                          <a:prstClr val="white"/>
                        </a:solidFill>
                        <a:latin typeface="方圆等线体" panose="03000500000000000000" charset="-122"/>
                        <a:ea typeface="方圆等线体" panose="03000500000000000000" charset="-122"/>
                      </a:endParaRPr>
                    </a:p>
                  </p:txBody>
                </p:sp>
                <p:pic>
                  <p:nvPicPr>
                    <p:cNvPr id="285" name="图片 284" descr="图片包含 画&#10;&#10;描述已自动生成"/>
                    <p:cNvPicPr>
                      <a:picLocks noChangeAspect="1"/>
                    </p:cNvPicPr>
                    <p:nvPr/>
                  </p:nvPicPr>
                  <p:blipFill>
                    <a:blip r:embed="rId5"/>
                    <a:stretch>
                      <a:fillRect/>
                    </a:stretch>
                  </p:blipFill>
                  <p:spPr>
                    <a:xfrm>
                      <a:off x="9224985" y="3900162"/>
                      <a:ext cx="2842097" cy="1136838"/>
                    </a:xfrm>
                    <a:prstGeom prst="rect">
                      <a:avLst/>
                    </a:prstGeom>
                  </p:spPr>
                </p:pic>
              </p:grpSp>
              <p:sp>
                <p:nvSpPr>
                  <p:cNvPr id="283" name="矩形: 圆角 282"/>
                  <p:cNvSpPr/>
                  <p:nvPr/>
                </p:nvSpPr>
                <p:spPr>
                  <a:xfrm>
                    <a:off x="3828694" y="13179113"/>
                    <a:ext cx="2497389" cy="2627241"/>
                  </a:xfrm>
                  <a:prstGeom prst="roundRect">
                    <a:avLst>
                      <a:gd name="adj" fmla="val 116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a:solidFill>
                        <a:prstClr val="white"/>
                      </a:solidFill>
                      <a:latin typeface="方圆等线体" panose="03000500000000000000" charset="-122"/>
                      <a:ea typeface="方圆等线体" panose="03000500000000000000" charset="-122"/>
                    </a:endParaRPr>
                  </a:p>
                </p:txBody>
              </p:sp>
            </p:grpSp>
          </p:grpSp>
          <p:pic>
            <p:nvPicPr>
              <p:cNvPr id="271" name="图片 270"/>
              <p:cNvPicPr>
                <a:picLocks noChangeAspect="1"/>
              </p:cNvPicPr>
              <p:nvPr/>
            </p:nvPicPr>
            <p:blipFill>
              <a:blip r:embed="rId12"/>
              <a:stretch>
                <a:fillRect/>
              </a:stretch>
            </p:blipFill>
            <p:spPr>
              <a:xfrm>
                <a:off x="8678708" y="3236278"/>
                <a:ext cx="2055618" cy="674273"/>
              </a:xfrm>
              <a:prstGeom prst="rect">
                <a:avLst/>
              </a:prstGeom>
              <a:scene3d>
                <a:camera prst="perspectiveFront">
                  <a:rot lat="18505836" lon="17559762" rev="3716491"/>
                </a:camera>
                <a:lightRig rig="threePt" dir="t"/>
              </a:scene3d>
            </p:spPr>
          </p:pic>
        </p:grpSp>
        <p:sp>
          <p:nvSpPr>
            <p:cNvPr id="252" name="文本框 251"/>
            <p:cNvSpPr txBox="1"/>
            <p:nvPr/>
          </p:nvSpPr>
          <p:spPr>
            <a:xfrm>
              <a:off x="903041" y="2337977"/>
              <a:ext cx="1210588" cy="400110"/>
            </a:xfrm>
            <a:prstGeom prst="rect">
              <a:avLst/>
            </a:prstGeom>
            <a:scene3d>
              <a:camera prst="perspectiveLeft">
                <a:rot lat="17267931" lon="2076986" rev="19601133"/>
              </a:camera>
              <a:lightRig rig="threePt" dir="t"/>
            </a:scene3d>
          </p:spPr>
          <p:txBody>
            <a:bodyPr wrap="none">
              <a:spAutoFit/>
            </a:bodyPr>
            <a:lstStyle/>
            <a:p>
              <a:pPr eaLnBrk="1" hangingPunct="1">
                <a:defRPr/>
              </a:pPr>
              <a:r>
                <a:rPr lang="zh-CN" altLang="en-US" sz="2000" dirty="0">
                  <a:solidFill>
                    <a:srgbClr val="B58B42"/>
                  </a:solidFill>
                  <a:latin typeface="阿里汉仪智能黑体" panose="020F0502020204030204" pitchFamily="18" charset="-122"/>
                  <a:ea typeface="阿里汉仪智能黑体" panose="020F0502020204030204" pitchFamily="18" charset="-122"/>
                  <a:cs typeface="+mn-cs"/>
                </a:rPr>
                <a:t>成方金科</a:t>
              </a:r>
            </a:p>
          </p:txBody>
        </p:sp>
        <p:sp>
          <p:nvSpPr>
            <p:cNvPr id="253" name="文本框 252"/>
            <p:cNvSpPr txBox="1"/>
            <p:nvPr/>
          </p:nvSpPr>
          <p:spPr>
            <a:xfrm>
              <a:off x="346798" y="2770435"/>
              <a:ext cx="1245251" cy="393177"/>
            </a:xfrm>
            <a:prstGeom prst="rect">
              <a:avLst/>
            </a:prstGeom>
            <a:scene3d>
              <a:camera prst="perspectiveLeft">
                <a:rot lat="17420220" lon="1798600" rev="19895587"/>
              </a:camera>
              <a:lightRig rig="threePt" dir="t"/>
            </a:scene3d>
          </p:spPr>
          <p:txBody>
            <a:bodyPr wrap="none">
              <a:spAutoFit/>
            </a:bodyPr>
            <a:lstStyle/>
            <a:p>
              <a:pPr eaLnBrk="1" hangingPunct="1">
                <a:defRPr/>
              </a:pPr>
              <a:r>
                <a:rPr lang="zh-CN" altLang="en-US" sz="2800" b="1" dirty="0">
                  <a:solidFill>
                    <a:srgbClr val="103682"/>
                  </a:solidFill>
                  <a:latin typeface="微软雅黑" panose="020B0503020204020204" pitchFamily="34" charset="-122"/>
                  <a:ea typeface="微软雅黑" panose="020B0503020204020204" pitchFamily="34" charset="-122"/>
                  <a:cs typeface="+mn-cs"/>
                </a:rPr>
                <a:t>成方金信</a:t>
              </a:r>
            </a:p>
          </p:txBody>
        </p:sp>
        <p:sp>
          <p:nvSpPr>
            <p:cNvPr id="254" name="文本框 253"/>
            <p:cNvSpPr txBox="1"/>
            <p:nvPr/>
          </p:nvSpPr>
          <p:spPr>
            <a:xfrm>
              <a:off x="-247837" y="3173832"/>
              <a:ext cx="1438073" cy="1040764"/>
            </a:xfrm>
            <a:prstGeom prst="rect">
              <a:avLst/>
            </a:prstGeom>
            <a:scene3d>
              <a:camera prst="perspectiveFront">
                <a:rot lat="17551292" lon="2554459" rev="19154979"/>
              </a:camera>
              <a:lightRig rig="threePt" dir="t"/>
            </a:scene3d>
          </p:spPr>
          <p:txBody>
            <a:bodyPr>
              <a:spAutoFit/>
            </a:bodyPr>
            <a:lstStyle/>
            <a:p>
              <a:pPr algn="ctr" eaLnBrk="1" hangingPunct="1">
                <a:defRPr/>
              </a:pPr>
              <a:r>
                <a:rPr lang="zh-CN" altLang="en-US" sz="2800" b="1" dirty="0">
                  <a:solidFill>
                    <a:srgbClr val="1CC17D"/>
                  </a:solidFill>
                  <a:latin typeface="微软雅黑" panose="020B0503020204020204" pitchFamily="34" charset="-122"/>
                  <a:ea typeface="微软雅黑" panose="020B0503020204020204" pitchFamily="34" charset="-122"/>
                  <a:cs typeface="+mn-cs"/>
                </a:rPr>
                <a:t>国家金融科技认证中心</a:t>
              </a:r>
            </a:p>
          </p:txBody>
        </p:sp>
        <p:sp>
          <p:nvSpPr>
            <p:cNvPr id="255" name="文本框 254"/>
            <p:cNvSpPr txBox="1"/>
            <p:nvPr/>
          </p:nvSpPr>
          <p:spPr>
            <a:xfrm>
              <a:off x="-1078111" y="4145848"/>
              <a:ext cx="1727754" cy="809483"/>
            </a:xfrm>
            <a:prstGeom prst="rect">
              <a:avLst/>
            </a:prstGeom>
            <a:scene3d>
              <a:camera prst="perspectiveFront">
                <a:rot lat="17761260" lon="3073545" rev="18707590"/>
              </a:camera>
              <a:lightRig rig="threePt" dir="t"/>
            </a:scene3d>
          </p:spPr>
          <p:txBody>
            <a:bodyPr>
              <a:spAutoFit/>
            </a:bodyPr>
            <a:lstStyle/>
            <a:p>
              <a:pPr algn="ctr" eaLnBrk="1" hangingPunct="1">
                <a:defRPr/>
              </a:pPr>
              <a:r>
                <a:rPr lang="zh-CN" altLang="en-US" sz="3200" dirty="0">
                  <a:solidFill>
                    <a:srgbClr val="1B64BD"/>
                  </a:solidFill>
                  <a:latin typeface="阿里汉仪智能黑体" panose="020F0502020204030204" pitchFamily="18" charset="-122"/>
                  <a:ea typeface="阿里汉仪智能黑体" panose="020F0502020204030204" pitchFamily="18" charset="-122"/>
                  <a:cs typeface="+mn-cs"/>
                </a:rPr>
                <a:t>国家金融</a:t>
              </a:r>
              <a:endParaRPr lang="en-US" altLang="zh-CN" sz="3200" dirty="0">
                <a:solidFill>
                  <a:srgbClr val="1B64BD"/>
                </a:solidFill>
                <a:latin typeface="阿里汉仪智能黑体" panose="020F0502020204030204" pitchFamily="18" charset="-122"/>
                <a:ea typeface="阿里汉仪智能黑体" panose="020F0502020204030204" pitchFamily="18" charset="-122"/>
                <a:cs typeface="+mn-cs"/>
              </a:endParaRPr>
            </a:p>
            <a:p>
              <a:pPr algn="ctr" eaLnBrk="1" hangingPunct="1">
                <a:defRPr/>
              </a:pPr>
              <a:r>
                <a:rPr lang="zh-CN" altLang="en-US" sz="3200" dirty="0">
                  <a:solidFill>
                    <a:srgbClr val="1B64BD"/>
                  </a:solidFill>
                  <a:latin typeface="阿里汉仪智能黑体" panose="020F0502020204030204" pitchFamily="18" charset="-122"/>
                  <a:ea typeface="阿里汉仪智能黑体" panose="020F0502020204030204" pitchFamily="18" charset="-122"/>
                  <a:cs typeface="+mn-cs"/>
                </a:rPr>
                <a:t>标准研究院</a:t>
              </a:r>
            </a:p>
          </p:txBody>
        </p:sp>
        <p:sp>
          <p:nvSpPr>
            <p:cNvPr id="256" name="文本框 255"/>
            <p:cNvSpPr txBox="1"/>
            <p:nvPr/>
          </p:nvSpPr>
          <p:spPr>
            <a:xfrm>
              <a:off x="2468759" y="2213237"/>
              <a:ext cx="1107996" cy="646331"/>
            </a:xfrm>
            <a:prstGeom prst="rect">
              <a:avLst/>
            </a:prstGeom>
            <a:scene3d>
              <a:camera prst="perspectiveFront">
                <a:rot lat="17261946" lon="999552" rev="20645309"/>
              </a:camera>
              <a:lightRig rig="threePt" dir="t"/>
            </a:scene3d>
          </p:spPr>
          <p:txBody>
            <a:bodyPr wrap="none">
              <a:spAutoFit/>
            </a:bodyPr>
            <a:lstStyle/>
            <a:p>
              <a:pPr algn="ctr" eaLnBrk="1" hangingPunct="1">
                <a:defRPr/>
              </a:pPr>
              <a:r>
                <a:rPr lang="zh-CN" altLang="en-US" b="1" dirty="0">
                  <a:solidFill>
                    <a:srgbClr val="EA3E38"/>
                  </a:solidFill>
                  <a:latin typeface="微软雅黑" panose="020B0503020204020204" pitchFamily="34" charset="-122"/>
                  <a:ea typeface="微软雅黑" panose="020B0503020204020204" pitchFamily="34" charset="-122"/>
                  <a:cs typeface="+mn-cs"/>
                </a:rPr>
                <a:t>中证</a:t>
              </a:r>
              <a:endParaRPr lang="en-US" altLang="zh-CN" b="1" dirty="0">
                <a:solidFill>
                  <a:srgbClr val="EA3E38"/>
                </a:solidFill>
                <a:latin typeface="微软雅黑" panose="020B0503020204020204" pitchFamily="34" charset="-122"/>
                <a:ea typeface="微软雅黑" panose="020B0503020204020204" pitchFamily="34" charset="-122"/>
                <a:cs typeface="+mn-cs"/>
              </a:endParaRPr>
            </a:p>
            <a:p>
              <a:pPr algn="ctr" eaLnBrk="1" hangingPunct="1">
                <a:defRPr/>
              </a:pPr>
              <a:r>
                <a:rPr lang="zh-CN" altLang="en-US" b="1" dirty="0">
                  <a:solidFill>
                    <a:srgbClr val="EA3E38"/>
                  </a:solidFill>
                  <a:latin typeface="微软雅黑" panose="020B0503020204020204" pitchFamily="34" charset="-122"/>
                  <a:ea typeface="微软雅黑" panose="020B0503020204020204" pitchFamily="34" charset="-122"/>
                  <a:cs typeface="+mn-cs"/>
                </a:rPr>
                <a:t>信息技术</a:t>
              </a:r>
            </a:p>
          </p:txBody>
        </p:sp>
        <p:sp>
          <p:nvSpPr>
            <p:cNvPr id="257" name="文本框 256"/>
            <p:cNvSpPr txBox="1"/>
            <p:nvPr/>
          </p:nvSpPr>
          <p:spPr>
            <a:xfrm>
              <a:off x="2209868" y="2603194"/>
              <a:ext cx="1415772" cy="830997"/>
            </a:xfrm>
            <a:prstGeom prst="rect">
              <a:avLst/>
            </a:prstGeom>
            <a:scene3d>
              <a:camera prst="perspectiveFront">
                <a:rot lat="17261949" lon="999552" rev="20645311"/>
              </a:camera>
              <a:lightRig rig="threePt" dir="t"/>
            </a:scene3d>
          </p:spPr>
          <p:txBody>
            <a:bodyPr wrap="none">
              <a:spAutoFit/>
            </a:bodyPr>
            <a:lstStyle/>
            <a:p>
              <a:pPr algn="ctr" eaLnBrk="1" hangingPunct="1">
                <a:defRPr/>
              </a:pPr>
              <a:r>
                <a:rPr lang="zh-CN" altLang="en-US" sz="2400" b="1" dirty="0">
                  <a:solidFill>
                    <a:srgbClr val="B58B42"/>
                  </a:solidFill>
                  <a:latin typeface="阿里汉仪智能黑体" panose="020F0502020204030204" pitchFamily="18" charset="-122"/>
                  <a:ea typeface="阿里汉仪智能黑体" panose="020F0502020204030204" pitchFamily="18" charset="-122"/>
                  <a:cs typeface="+mn-cs"/>
                </a:rPr>
                <a:t>工银科技</a:t>
              </a:r>
              <a:endParaRPr lang="en-US" altLang="zh-CN" sz="2400" b="1" dirty="0">
                <a:solidFill>
                  <a:srgbClr val="B58B42"/>
                </a:solidFill>
                <a:latin typeface="阿里汉仪智能黑体" panose="020F0502020204030204" pitchFamily="18" charset="-122"/>
                <a:ea typeface="阿里汉仪智能黑体" panose="020F0502020204030204" pitchFamily="18" charset="-122"/>
                <a:cs typeface="+mn-cs"/>
              </a:endParaRPr>
            </a:p>
            <a:p>
              <a:pPr algn="ctr" eaLnBrk="1" hangingPunct="1">
                <a:defRPr/>
              </a:pPr>
              <a:r>
                <a:rPr lang="zh-CN" altLang="en-US" sz="2400" b="1" dirty="0">
                  <a:solidFill>
                    <a:srgbClr val="B58B42"/>
                  </a:solidFill>
                  <a:latin typeface="阿里汉仪智能黑体" panose="020F0502020204030204" pitchFamily="18" charset="-122"/>
                  <a:ea typeface="阿里汉仪智能黑体" panose="020F0502020204030204" pitchFamily="18" charset="-122"/>
                  <a:cs typeface="+mn-cs"/>
                </a:rPr>
                <a:t>（北京）</a:t>
              </a:r>
            </a:p>
          </p:txBody>
        </p:sp>
        <p:pic>
          <p:nvPicPr>
            <p:cNvPr id="258" name="图片 257"/>
            <p:cNvPicPr>
              <a:picLocks noChangeAspect="1"/>
            </p:cNvPicPr>
            <p:nvPr/>
          </p:nvPicPr>
          <p:blipFill rotWithShape="1">
            <a:blip r:embed="rId13" cstate="print"/>
            <a:srcRect/>
            <a:stretch>
              <a:fillRect/>
            </a:stretch>
          </p:blipFill>
          <p:spPr>
            <a:xfrm>
              <a:off x="1815717" y="3429503"/>
              <a:ext cx="1761039" cy="632771"/>
            </a:xfrm>
            <a:prstGeom prst="rect">
              <a:avLst/>
            </a:prstGeom>
            <a:scene3d>
              <a:camera prst="perspectiveFront">
                <a:rot lat="18119989" lon="0" rev="0"/>
              </a:camera>
              <a:lightRig rig="threePt" dir="t"/>
            </a:scene3d>
          </p:spPr>
        </p:pic>
        <p:sp>
          <p:nvSpPr>
            <p:cNvPr id="259" name="文本框 258"/>
            <p:cNvSpPr txBox="1"/>
            <p:nvPr/>
          </p:nvSpPr>
          <p:spPr>
            <a:xfrm>
              <a:off x="1599284" y="4429369"/>
              <a:ext cx="1718131" cy="531946"/>
            </a:xfrm>
            <a:prstGeom prst="rect">
              <a:avLst/>
            </a:prstGeom>
            <a:scene3d>
              <a:camera prst="orthographicFront">
                <a:rot lat="17924594" lon="1259960" rev="20490000"/>
              </a:camera>
              <a:lightRig rig="threePt" dir="t"/>
            </a:scene3d>
          </p:spPr>
          <p:txBody>
            <a:bodyPr wrap="none">
              <a:spAutoFit/>
            </a:bodyPr>
            <a:lstStyle/>
            <a:p>
              <a:pPr eaLnBrk="1" hangingPunct="1">
                <a:defRPr/>
              </a:pPr>
              <a:r>
                <a:rPr lang="zh-CN" altLang="en-US" sz="4000" b="1" dirty="0">
                  <a:solidFill>
                    <a:srgbClr val="1CC17D"/>
                  </a:solidFill>
                  <a:latin typeface="微软雅黑" panose="020B0503020204020204" pitchFamily="34" charset="-122"/>
                  <a:ea typeface="微软雅黑" panose="020B0503020204020204" pitchFamily="34" charset="-122"/>
                  <a:cs typeface="+mn-cs"/>
                </a:rPr>
                <a:t>建信金服</a:t>
              </a:r>
            </a:p>
          </p:txBody>
        </p:sp>
        <p:sp>
          <p:nvSpPr>
            <p:cNvPr id="260" name="文本框 259"/>
            <p:cNvSpPr txBox="1"/>
            <p:nvPr/>
          </p:nvSpPr>
          <p:spPr>
            <a:xfrm>
              <a:off x="4230096" y="2368755"/>
              <a:ext cx="1107996" cy="369332"/>
            </a:xfrm>
            <a:prstGeom prst="rect">
              <a:avLst/>
            </a:prstGeom>
            <a:scene3d>
              <a:camera prst="perspectiveFront">
                <a:rot lat="17819981" lon="0" rev="21599987"/>
              </a:camera>
              <a:lightRig rig="threePt" dir="t"/>
            </a:scene3d>
          </p:spPr>
          <p:txBody>
            <a:bodyPr wrap="none">
              <a:spAutoFit/>
            </a:bodyPr>
            <a:lstStyle/>
            <a:p>
              <a:pPr eaLnBrk="1" hangingPunct="1">
                <a:defRPr/>
              </a:pPr>
              <a:r>
                <a:rPr lang="zh-CN" altLang="en-US" b="1" dirty="0">
                  <a:solidFill>
                    <a:srgbClr val="31A0E2"/>
                  </a:solidFill>
                  <a:latin typeface="微软雅黑" panose="020B0503020204020204" pitchFamily="34" charset="-122"/>
                  <a:ea typeface="微软雅黑" panose="020B0503020204020204" pitchFamily="34" charset="-122"/>
                  <a:cs typeface="+mn-cs"/>
                </a:rPr>
                <a:t>爱保科技</a:t>
              </a:r>
            </a:p>
          </p:txBody>
        </p:sp>
        <p:sp>
          <p:nvSpPr>
            <p:cNvPr id="261" name="文本框 260"/>
            <p:cNvSpPr txBox="1"/>
            <p:nvPr/>
          </p:nvSpPr>
          <p:spPr>
            <a:xfrm>
              <a:off x="4226506" y="2855083"/>
              <a:ext cx="1245251" cy="393177"/>
            </a:xfrm>
            <a:prstGeom prst="rect">
              <a:avLst/>
            </a:prstGeom>
            <a:scene3d>
              <a:camera prst="perspectiveFront">
                <a:rot lat="17552876" lon="20814797" rev="753235"/>
              </a:camera>
              <a:lightRig rig="threePt" dir="t"/>
            </a:scene3d>
          </p:spPr>
          <p:txBody>
            <a:bodyPr wrap="none">
              <a:spAutoFit/>
            </a:bodyPr>
            <a:lstStyle/>
            <a:p>
              <a:pPr eaLnBrk="1" hangingPunct="1">
                <a:defRPr/>
              </a:pPr>
              <a:r>
                <a:rPr lang="zh-CN" altLang="en-US" sz="2800" b="1" dirty="0">
                  <a:solidFill>
                    <a:srgbClr val="FFC000"/>
                  </a:solidFill>
                  <a:latin typeface="微软雅黑" panose="020B0503020204020204" pitchFamily="34" charset="-122"/>
                  <a:ea typeface="微软雅黑" panose="020B0503020204020204" pitchFamily="34" charset="-122"/>
                  <a:cs typeface="+mn-cs"/>
                </a:rPr>
                <a:t>中移金科</a:t>
              </a:r>
            </a:p>
          </p:txBody>
        </p:sp>
        <p:sp>
          <p:nvSpPr>
            <p:cNvPr id="262" name="文本框 261"/>
            <p:cNvSpPr txBox="1"/>
            <p:nvPr/>
          </p:nvSpPr>
          <p:spPr>
            <a:xfrm>
              <a:off x="4368207" y="3513290"/>
              <a:ext cx="1402877" cy="439433"/>
            </a:xfrm>
            <a:prstGeom prst="rect">
              <a:avLst/>
            </a:prstGeom>
            <a:scene3d>
              <a:camera prst="perspectiveLeft">
                <a:rot lat="18012415" lon="21022052" rev="516000"/>
              </a:camera>
              <a:lightRig rig="threePt" dir="t"/>
            </a:scene3d>
          </p:spPr>
          <p:txBody>
            <a:bodyPr wrap="none">
              <a:spAutoFit/>
            </a:bodyPr>
            <a:lstStyle/>
            <a:p>
              <a:pPr eaLnBrk="1" hangingPunct="1">
                <a:defRPr/>
              </a:pPr>
              <a:r>
                <a:rPr lang="zh-CN" altLang="en-US" sz="3200" b="1" dirty="0">
                  <a:solidFill>
                    <a:srgbClr val="B58B42"/>
                  </a:solidFill>
                  <a:latin typeface="微软雅黑" panose="020B0503020204020204" pitchFamily="34" charset="-122"/>
                  <a:ea typeface="微软雅黑" panose="020B0503020204020204" pitchFamily="34" charset="-122"/>
                  <a:cs typeface="+mn-cs"/>
                </a:rPr>
                <a:t>云链金汇</a:t>
              </a:r>
            </a:p>
          </p:txBody>
        </p:sp>
        <p:sp>
          <p:nvSpPr>
            <p:cNvPr id="263" name="文本框 262"/>
            <p:cNvSpPr txBox="1"/>
            <p:nvPr/>
          </p:nvSpPr>
          <p:spPr>
            <a:xfrm>
              <a:off x="4453636" y="4416162"/>
              <a:ext cx="1718131" cy="531946"/>
            </a:xfrm>
            <a:prstGeom prst="rect">
              <a:avLst/>
            </a:prstGeom>
            <a:scene3d>
              <a:camera prst="perspectiveLeft">
                <a:rot lat="17894103" lon="20972819" rev="606140"/>
              </a:camera>
              <a:lightRig rig="threePt" dir="t"/>
            </a:scene3d>
          </p:spPr>
          <p:txBody>
            <a:bodyPr wrap="none">
              <a:spAutoFit/>
            </a:bodyPr>
            <a:lstStyle/>
            <a:p>
              <a:pPr eaLnBrk="1" hangingPunct="1">
                <a:defRPr/>
              </a:pPr>
              <a:r>
                <a:rPr lang="zh-CN" altLang="en-US" sz="4000" dirty="0">
                  <a:solidFill>
                    <a:srgbClr val="1F67BE"/>
                  </a:solidFill>
                  <a:latin typeface="阿里汉仪智能黑体" panose="020F0502020204030204" pitchFamily="18" charset="-122"/>
                  <a:ea typeface="阿里汉仪智能黑体" panose="020F0502020204030204" pitchFamily="18" charset="-122"/>
                  <a:cs typeface="+mn-cs"/>
                </a:rPr>
                <a:t>天翼电商</a:t>
              </a:r>
            </a:p>
          </p:txBody>
        </p:sp>
        <p:sp>
          <p:nvSpPr>
            <p:cNvPr id="264" name="文本框 263"/>
            <p:cNvSpPr txBox="1"/>
            <p:nvPr/>
          </p:nvSpPr>
          <p:spPr>
            <a:xfrm>
              <a:off x="5697220" y="2315656"/>
              <a:ext cx="1467068" cy="400110"/>
            </a:xfrm>
            <a:prstGeom prst="rect">
              <a:avLst/>
            </a:prstGeom>
            <a:scene3d>
              <a:camera prst="perspectiveFront">
                <a:rot lat="17761258" lon="18526448" rev="2892409"/>
              </a:camera>
              <a:lightRig rig="threePt" dir="t"/>
            </a:scene3d>
          </p:spPr>
          <p:txBody>
            <a:bodyPr wrap="none">
              <a:spAutoFit/>
            </a:bodyPr>
            <a:lstStyle/>
            <a:p>
              <a:pPr eaLnBrk="1" hangingPunct="1">
                <a:defRPr/>
              </a:pPr>
              <a:r>
                <a:rPr lang="zh-CN" altLang="en-US" sz="2000" b="1" dirty="0">
                  <a:solidFill>
                    <a:srgbClr val="C00000"/>
                  </a:solidFill>
                  <a:latin typeface="微软雅黑" panose="020B0503020204020204" pitchFamily="34" charset="-122"/>
                  <a:ea typeface="微软雅黑" panose="020B0503020204020204" pitchFamily="34" charset="-122"/>
                  <a:cs typeface="+mn-cs"/>
                </a:rPr>
                <a:t>国网区块链</a:t>
              </a:r>
            </a:p>
          </p:txBody>
        </p:sp>
        <p:sp>
          <p:nvSpPr>
            <p:cNvPr id="265" name="文本框 264"/>
            <p:cNvSpPr txBox="1"/>
            <p:nvPr/>
          </p:nvSpPr>
          <p:spPr>
            <a:xfrm>
              <a:off x="6183172" y="2758977"/>
              <a:ext cx="1620957" cy="523220"/>
            </a:xfrm>
            <a:prstGeom prst="rect">
              <a:avLst/>
            </a:prstGeom>
            <a:scene3d>
              <a:camera prst="perspectiveFront">
                <a:rot lat="17551430" lon="19049731" rev="2415006"/>
              </a:camera>
              <a:lightRig rig="threePt" dir="t"/>
            </a:scene3d>
          </p:spPr>
          <p:txBody>
            <a:bodyPr wrap="none">
              <a:spAutoFit/>
            </a:bodyPr>
            <a:lstStyle/>
            <a:p>
              <a:pPr eaLnBrk="1" hangingPunct="1">
                <a:defRPr/>
              </a:pPr>
              <a:r>
                <a:rPr lang="zh-CN" altLang="en-US" sz="2800" b="1" dirty="0">
                  <a:solidFill>
                    <a:srgbClr val="B58B42"/>
                  </a:solidFill>
                  <a:latin typeface="阿里汉仪智能黑体" panose="020F0502020204030204" pitchFamily="18" charset="-122"/>
                  <a:ea typeface="阿里汉仪智能黑体" panose="020F0502020204030204" pitchFamily="18" charset="-122"/>
                  <a:cs typeface="+mn-cs"/>
                </a:rPr>
                <a:t>云成金服</a:t>
              </a:r>
            </a:p>
          </p:txBody>
        </p:sp>
        <p:sp>
          <p:nvSpPr>
            <p:cNvPr id="266" name="文本框 265"/>
            <p:cNvSpPr txBox="1"/>
            <p:nvPr/>
          </p:nvSpPr>
          <p:spPr>
            <a:xfrm>
              <a:off x="6716323" y="3417848"/>
              <a:ext cx="1718131" cy="531946"/>
            </a:xfrm>
            <a:prstGeom prst="rect">
              <a:avLst/>
            </a:prstGeom>
            <a:scene3d>
              <a:camera prst="perspectiveFront">
                <a:rot lat="17378870" lon="19734359" rev="1775748"/>
              </a:camera>
              <a:lightRig rig="threePt" dir="t"/>
            </a:scene3d>
          </p:spPr>
          <p:txBody>
            <a:bodyPr wrap="none">
              <a:spAutoFit/>
            </a:bodyPr>
            <a:lstStyle/>
            <a:p>
              <a:pPr eaLnBrk="1" hangingPunct="1">
                <a:defRPr/>
              </a:pPr>
              <a:r>
                <a:rPr lang="zh-CN" altLang="en-US" sz="4000" b="1" dirty="0">
                  <a:solidFill>
                    <a:srgbClr val="1F67BE"/>
                  </a:solidFill>
                  <a:latin typeface="微软雅黑" panose="020B0503020204020204" pitchFamily="34" charset="-122"/>
                  <a:ea typeface="微软雅黑" panose="020B0503020204020204" pitchFamily="34" charset="-122"/>
                  <a:cs typeface="+mn-cs"/>
                </a:rPr>
                <a:t>云粒智慧</a:t>
              </a:r>
            </a:p>
          </p:txBody>
        </p:sp>
        <p:sp>
          <p:nvSpPr>
            <p:cNvPr id="267" name="文本框 266"/>
            <p:cNvSpPr txBox="1"/>
            <p:nvPr/>
          </p:nvSpPr>
          <p:spPr>
            <a:xfrm>
              <a:off x="7295381" y="4377676"/>
              <a:ext cx="2112198" cy="531946"/>
            </a:xfrm>
            <a:prstGeom prst="rect">
              <a:avLst/>
            </a:prstGeom>
            <a:scene3d>
              <a:camera prst="perspectiveFront">
                <a:rot lat="17551430" lon="19049736" rev="2415001"/>
              </a:camera>
              <a:lightRig rig="threePt" dir="t"/>
            </a:scene3d>
          </p:spPr>
          <p:txBody>
            <a:bodyPr wrap="none">
              <a:spAutoFit/>
            </a:bodyPr>
            <a:lstStyle/>
            <a:p>
              <a:pPr algn="ctr" eaLnBrk="1" hangingPunct="1">
                <a:defRPr/>
              </a:pPr>
              <a:r>
                <a:rPr lang="zh-CN" altLang="en-US" sz="4000" b="1" dirty="0">
                  <a:solidFill>
                    <a:srgbClr val="B58B42"/>
                  </a:solidFill>
                  <a:latin typeface="微软雅黑" panose="020B0503020204020204" pitchFamily="34" charset="-122"/>
                  <a:ea typeface="微软雅黑" panose="020B0503020204020204" pitchFamily="34" charset="-122"/>
                  <a:cs typeface="+mn-cs"/>
                </a:rPr>
                <a:t>国网区块链</a:t>
              </a:r>
            </a:p>
          </p:txBody>
        </p:sp>
        <p:sp>
          <p:nvSpPr>
            <p:cNvPr id="268" name="文本框 267"/>
            <p:cNvSpPr txBox="1"/>
            <p:nvPr/>
          </p:nvSpPr>
          <p:spPr>
            <a:xfrm>
              <a:off x="7440356" y="2338413"/>
              <a:ext cx="1569660" cy="369332"/>
            </a:xfrm>
            <a:prstGeom prst="rect">
              <a:avLst/>
            </a:prstGeom>
            <a:scene3d>
              <a:camera prst="perspectiveFront">
                <a:rot lat="18245228" lon="17811450" rev="3513363"/>
              </a:camera>
              <a:lightRig rig="threePt" dir="t"/>
            </a:scene3d>
          </p:spPr>
          <p:txBody>
            <a:bodyPr wrap="none">
              <a:spAutoFit/>
            </a:bodyPr>
            <a:lstStyle/>
            <a:p>
              <a:pPr eaLnBrk="1" hangingPunct="1">
                <a:defRPr/>
              </a:pPr>
              <a:r>
                <a:rPr lang="zh-CN" altLang="en-US" b="1" dirty="0">
                  <a:solidFill>
                    <a:srgbClr val="1CC17D"/>
                  </a:solidFill>
                  <a:latin typeface="微软雅黑" panose="020B0503020204020204" pitchFamily="34" charset="-122"/>
                  <a:ea typeface="微软雅黑" panose="020B0503020204020204" pitchFamily="34" charset="-122"/>
                  <a:cs typeface="+mn-cs"/>
                </a:rPr>
                <a:t>网神网络科技</a:t>
              </a:r>
            </a:p>
          </p:txBody>
        </p:sp>
        <p:sp>
          <p:nvSpPr>
            <p:cNvPr id="269" name="文本框 268"/>
            <p:cNvSpPr txBox="1"/>
            <p:nvPr/>
          </p:nvSpPr>
          <p:spPr>
            <a:xfrm>
              <a:off x="8079428" y="2744968"/>
              <a:ext cx="1620957" cy="523220"/>
            </a:xfrm>
            <a:prstGeom prst="rect">
              <a:avLst/>
            </a:prstGeom>
            <a:scene3d>
              <a:camera prst="orthographicFront">
                <a:rot lat="17995305" lon="18125238" rev="3247042"/>
              </a:camera>
              <a:lightRig rig="threePt" dir="t"/>
            </a:scene3d>
          </p:spPr>
          <p:txBody>
            <a:bodyPr wrap="none">
              <a:spAutoFit/>
            </a:bodyPr>
            <a:lstStyle/>
            <a:p>
              <a:pPr eaLnBrk="1" hangingPunct="1">
                <a:defRPr/>
              </a:pPr>
              <a:r>
                <a:rPr lang="zh-CN" altLang="en-US" sz="2800" b="1" dirty="0">
                  <a:solidFill>
                    <a:srgbClr val="B06DC8"/>
                  </a:solidFill>
                  <a:latin typeface="微软雅黑" panose="020B0503020204020204" pitchFamily="34" charset="-122"/>
                  <a:ea typeface="微软雅黑" panose="020B0503020204020204" pitchFamily="34" charset="-122"/>
                  <a:cs typeface="+mn-cs"/>
                </a:rPr>
                <a:t>神州数科</a:t>
              </a:r>
            </a:p>
          </p:txBody>
        </p:sp>
      </p:grpSp>
      <p:pic>
        <p:nvPicPr>
          <p:cNvPr id="32771" name="图片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1588"/>
            <a:ext cx="12226925" cy="344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1032265" y="666126"/>
            <a:ext cx="10031436" cy="830996"/>
          </a:xfrm>
          <a:prstGeom prst="rect">
            <a:avLst/>
          </a:prstGeom>
          <a:noFill/>
        </p:spPr>
        <p:txBody>
          <a:bodyPr>
            <a:spAutoFit/>
          </a:bodyPr>
          <a:lstStyle/>
          <a:p>
            <a:pPr algn="ct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已引入重点金融科技和专业服务机构</a:t>
            </a:r>
            <a:r>
              <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266</a:t>
            </a: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家</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algn="ctr" eaLnBrk="1" fontAlgn="auto" hangingPunct="1">
              <a:spcBef>
                <a:spcPts val="0"/>
              </a:spcBef>
              <a:spcAft>
                <a:spcPts val="0"/>
              </a:spcAft>
              <a:defRPr/>
            </a:pPr>
            <a:r>
              <a:rPr lang="en-US" altLang="zh-CN" sz="2000"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266 major fintech and professional service agencies have been brought in</a:t>
            </a:r>
          </a:p>
        </p:txBody>
      </p:sp>
      <p:sp>
        <p:nvSpPr>
          <p:cNvPr id="4" name="文本框 3"/>
          <p:cNvSpPr txBox="1"/>
          <p:nvPr/>
        </p:nvSpPr>
        <p:spPr>
          <a:xfrm>
            <a:off x="3054082" y="1613564"/>
            <a:ext cx="5987801" cy="830997"/>
          </a:xfrm>
          <a:prstGeom prst="rect">
            <a:avLst/>
          </a:prstGeom>
          <a:noFill/>
        </p:spPr>
        <p:txBody>
          <a:bodyPr>
            <a:spAutoFit/>
          </a:bodyPr>
          <a:lstStyle/>
          <a:p>
            <a:pPr algn="ct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注册资本金超</a:t>
            </a:r>
            <a:r>
              <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1400</a:t>
            </a: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亿元</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algn="ctr" eaLnBrk="1" fontAlgn="auto" hangingPunct="1">
              <a:spcBef>
                <a:spcPts val="0"/>
              </a:spcBef>
              <a:spcAft>
                <a:spcPts val="0"/>
              </a:spcAft>
              <a:defRPr/>
            </a:pPr>
            <a:r>
              <a:rPr lang="en-US" altLang="zh-CN" sz="2000"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Registered capital over RMB 140 billion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wipe(up)">
                                      <p:cBhvr>
                                        <p:cTn id="7" dur="5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1150"/>
            <a:ext cx="6562725"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801631" y="364685"/>
            <a:ext cx="5078634" cy="523220"/>
          </a:xfrm>
          <a:prstGeom prst="rect">
            <a:avLst/>
          </a:prstGeom>
          <a:noFill/>
        </p:spPr>
        <p:txBody>
          <a:bodyPr wrap="none">
            <a:spAutoFit/>
          </a:bodyPr>
          <a:lstStyle/>
          <a:p>
            <a:pPr eaLnBrk="1" hangingPunct="1">
              <a:defRPr/>
            </a:pPr>
            <a:r>
              <a:rPr lang="zh-CN" altLang="en-US" sz="2800" b="1"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rPr>
              <a:t>产业生态 </a:t>
            </a:r>
            <a:r>
              <a:rPr lang="en-US" altLang="zh-CN" sz="2400"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rPr>
              <a:t>Industrial ecosystem</a:t>
            </a:r>
            <a:endParaRPr lang="zh-CN" altLang="en-US" sz="2800"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endParaRPr>
          </a:p>
        </p:txBody>
      </p:sp>
      <p:sp>
        <p:nvSpPr>
          <p:cNvPr id="9" name="椭圆 8"/>
          <p:cNvSpPr/>
          <p:nvPr/>
        </p:nvSpPr>
        <p:spPr bwMode="auto">
          <a:xfrm>
            <a:off x="211138" y="365125"/>
            <a:ext cx="498475" cy="498475"/>
          </a:xfrm>
          <a:prstGeom prst="ellipse">
            <a:avLst/>
          </a:prstGeom>
          <a:gradFill flip="none" rotWithShape="1">
            <a:gsLst>
              <a:gs pos="62000">
                <a:srgbClr val="093DB6"/>
              </a:gs>
              <a:gs pos="21000">
                <a:srgbClr val="4AD2FC"/>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dirty="0">
              <a:latin typeface="+mj-ea"/>
              <a:ea typeface="+mj-ea"/>
            </a:endParaRPr>
          </a:p>
        </p:txBody>
      </p:sp>
      <p:sp>
        <p:nvSpPr>
          <p:cNvPr id="14" name="î$1iḍê"/>
          <p:cNvSpPr/>
          <p:nvPr/>
        </p:nvSpPr>
        <p:spPr bwMode="auto">
          <a:xfrm>
            <a:off x="342468" y="489260"/>
            <a:ext cx="239145" cy="228053"/>
          </a:xfrm>
          <a:custGeom>
            <a:avLst/>
            <a:gdLst>
              <a:gd name="connsiteX0" fmla="*/ 101402 w 331788"/>
              <a:gd name="connsiteY0" fmla="*/ 200025 h 315913"/>
              <a:gd name="connsiteX1" fmla="*/ 93663 w 331788"/>
              <a:gd name="connsiteY1" fmla="*/ 207840 h 315913"/>
              <a:gd name="connsiteX2" fmla="*/ 93663 w 331788"/>
              <a:gd name="connsiteY2" fmla="*/ 301625 h 315913"/>
              <a:gd name="connsiteX3" fmla="*/ 137518 w 331788"/>
              <a:gd name="connsiteY3" fmla="*/ 301625 h 315913"/>
              <a:gd name="connsiteX4" fmla="*/ 137518 w 331788"/>
              <a:gd name="connsiteY4" fmla="*/ 250825 h 315913"/>
              <a:gd name="connsiteX5" fmla="*/ 143967 w 331788"/>
              <a:gd name="connsiteY5" fmla="*/ 244312 h 315913"/>
              <a:gd name="connsiteX6" fmla="*/ 187822 w 331788"/>
              <a:gd name="connsiteY6" fmla="*/ 244312 h 315913"/>
              <a:gd name="connsiteX7" fmla="*/ 194271 w 331788"/>
              <a:gd name="connsiteY7" fmla="*/ 250825 h 315913"/>
              <a:gd name="connsiteX8" fmla="*/ 194271 w 331788"/>
              <a:gd name="connsiteY8" fmla="*/ 301625 h 315913"/>
              <a:gd name="connsiteX9" fmla="*/ 230387 w 331788"/>
              <a:gd name="connsiteY9" fmla="*/ 301625 h 315913"/>
              <a:gd name="connsiteX10" fmla="*/ 238126 w 331788"/>
              <a:gd name="connsiteY10" fmla="*/ 295112 h 315913"/>
              <a:gd name="connsiteX11" fmla="*/ 238126 w 331788"/>
              <a:gd name="connsiteY11" fmla="*/ 207840 h 315913"/>
              <a:gd name="connsiteX12" fmla="*/ 230387 w 331788"/>
              <a:gd name="connsiteY12" fmla="*/ 200025 h 315913"/>
              <a:gd name="connsiteX13" fmla="*/ 101402 w 331788"/>
              <a:gd name="connsiteY13" fmla="*/ 200025 h 315913"/>
              <a:gd name="connsiteX14" fmla="*/ 258908 w 331788"/>
              <a:gd name="connsiteY14" fmla="*/ 122237 h 315913"/>
              <a:gd name="connsiteX15" fmla="*/ 252413 w 331788"/>
              <a:gd name="connsiteY15" fmla="*/ 129801 h 315913"/>
              <a:gd name="connsiteX16" fmla="*/ 252413 w 331788"/>
              <a:gd name="connsiteY16" fmla="*/ 157536 h 315913"/>
              <a:gd name="connsiteX17" fmla="*/ 258908 w 331788"/>
              <a:gd name="connsiteY17" fmla="*/ 165100 h 315913"/>
              <a:gd name="connsiteX18" fmla="*/ 266701 w 331788"/>
              <a:gd name="connsiteY18" fmla="*/ 157536 h 315913"/>
              <a:gd name="connsiteX19" fmla="*/ 266701 w 331788"/>
              <a:gd name="connsiteY19" fmla="*/ 129801 h 315913"/>
              <a:gd name="connsiteX20" fmla="*/ 258908 w 331788"/>
              <a:gd name="connsiteY20" fmla="*/ 122237 h 315913"/>
              <a:gd name="connsiteX21" fmla="*/ 230332 w 331788"/>
              <a:gd name="connsiteY21" fmla="*/ 122237 h 315913"/>
              <a:gd name="connsiteX22" fmla="*/ 223838 w 331788"/>
              <a:gd name="connsiteY22" fmla="*/ 129801 h 315913"/>
              <a:gd name="connsiteX23" fmla="*/ 223838 w 331788"/>
              <a:gd name="connsiteY23" fmla="*/ 157536 h 315913"/>
              <a:gd name="connsiteX24" fmla="*/ 230332 w 331788"/>
              <a:gd name="connsiteY24" fmla="*/ 165100 h 315913"/>
              <a:gd name="connsiteX25" fmla="*/ 238126 w 331788"/>
              <a:gd name="connsiteY25" fmla="*/ 157536 h 315913"/>
              <a:gd name="connsiteX26" fmla="*/ 238126 w 331788"/>
              <a:gd name="connsiteY26" fmla="*/ 129801 h 315913"/>
              <a:gd name="connsiteX27" fmla="*/ 230332 w 331788"/>
              <a:gd name="connsiteY27" fmla="*/ 122237 h 315913"/>
              <a:gd name="connsiteX28" fmla="*/ 201468 w 331788"/>
              <a:gd name="connsiteY28" fmla="*/ 122237 h 315913"/>
              <a:gd name="connsiteX29" fmla="*/ 193675 w 331788"/>
              <a:gd name="connsiteY29" fmla="*/ 129801 h 315913"/>
              <a:gd name="connsiteX30" fmla="*/ 193675 w 331788"/>
              <a:gd name="connsiteY30" fmla="*/ 157536 h 315913"/>
              <a:gd name="connsiteX31" fmla="*/ 201468 w 331788"/>
              <a:gd name="connsiteY31" fmla="*/ 165100 h 315913"/>
              <a:gd name="connsiteX32" fmla="*/ 207963 w 331788"/>
              <a:gd name="connsiteY32" fmla="*/ 157536 h 315913"/>
              <a:gd name="connsiteX33" fmla="*/ 207963 w 331788"/>
              <a:gd name="connsiteY33" fmla="*/ 129801 h 315913"/>
              <a:gd name="connsiteX34" fmla="*/ 201468 w 331788"/>
              <a:gd name="connsiteY34" fmla="*/ 122237 h 315913"/>
              <a:gd name="connsiteX35" fmla="*/ 128732 w 331788"/>
              <a:gd name="connsiteY35" fmla="*/ 122237 h 315913"/>
              <a:gd name="connsiteX36" fmla="*/ 122238 w 331788"/>
              <a:gd name="connsiteY36" fmla="*/ 129801 h 315913"/>
              <a:gd name="connsiteX37" fmla="*/ 122238 w 331788"/>
              <a:gd name="connsiteY37" fmla="*/ 157536 h 315913"/>
              <a:gd name="connsiteX38" fmla="*/ 128732 w 331788"/>
              <a:gd name="connsiteY38" fmla="*/ 165100 h 315913"/>
              <a:gd name="connsiteX39" fmla="*/ 136526 w 331788"/>
              <a:gd name="connsiteY39" fmla="*/ 157536 h 315913"/>
              <a:gd name="connsiteX40" fmla="*/ 136526 w 331788"/>
              <a:gd name="connsiteY40" fmla="*/ 129801 h 315913"/>
              <a:gd name="connsiteX41" fmla="*/ 128732 w 331788"/>
              <a:gd name="connsiteY41" fmla="*/ 122237 h 315913"/>
              <a:gd name="connsiteX42" fmla="*/ 101456 w 331788"/>
              <a:gd name="connsiteY42" fmla="*/ 122237 h 315913"/>
              <a:gd name="connsiteX43" fmla="*/ 93663 w 331788"/>
              <a:gd name="connsiteY43" fmla="*/ 129801 h 315913"/>
              <a:gd name="connsiteX44" fmla="*/ 93663 w 331788"/>
              <a:gd name="connsiteY44" fmla="*/ 157536 h 315913"/>
              <a:gd name="connsiteX45" fmla="*/ 101456 w 331788"/>
              <a:gd name="connsiteY45" fmla="*/ 165100 h 315913"/>
              <a:gd name="connsiteX46" fmla="*/ 107951 w 331788"/>
              <a:gd name="connsiteY46" fmla="*/ 157536 h 315913"/>
              <a:gd name="connsiteX47" fmla="*/ 107951 w 331788"/>
              <a:gd name="connsiteY47" fmla="*/ 129801 h 315913"/>
              <a:gd name="connsiteX48" fmla="*/ 101456 w 331788"/>
              <a:gd name="connsiteY48" fmla="*/ 122237 h 315913"/>
              <a:gd name="connsiteX49" fmla="*/ 72881 w 331788"/>
              <a:gd name="connsiteY49" fmla="*/ 122237 h 315913"/>
              <a:gd name="connsiteX50" fmla="*/ 65088 w 331788"/>
              <a:gd name="connsiteY50" fmla="*/ 129801 h 315913"/>
              <a:gd name="connsiteX51" fmla="*/ 65088 w 331788"/>
              <a:gd name="connsiteY51" fmla="*/ 157536 h 315913"/>
              <a:gd name="connsiteX52" fmla="*/ 72881 w 331788"/>
              <a:gd name="connsiteY52" fmla="*/ 165100 h 315913"/>
              <a:gd name="connsiteX53" fmla="*/ 79376 w 331788"/>
              <a:gd name="connsiteY53" fmla="*/ 157536 h 315913"/>
              <a:gd name="connsiteX54" fmla="*/ 79376 w 331788"/>
              <a:gd name="connsiteY54" fmla="*/ 129801 h 315913"/>
              <a:gd name="connsiteX55" fmla="*/ 72881 w 331788"/>
              <a:gd name="connsiteY55" fmla="*/ 122237 h 315913"/>
              <a:gd name="connsiteX56" fmla="*/ 258908 w 331788"/>
              <a:gd name="connsiteY56" fmla="*/ 65087 h 315913"/>
              <a:gd name="connsiteX57" fmla="*/ 252413 w 331788"/>
              <a:gd name="connsiteY57" fmla="*/ 71581 h 315913"/>
              <a:gd name="connsiteX58" fmla="*/ 252413 w 331788"/>
              <a:gd name="connsiteY58" fmla="*/ 100157 h 315913"/>
              <a:gd name="connsiteX59" fmla="*/ 258908 w 331788"/>
              <a:gd name="connsiteY59" fmla="*/ 107950 h 315913"/>
              <a:gd name="connsiteX60" fmla="*/ 266701 w 331788"/>
              <a:gd name="connsiteY60" fmla="*/ 100157 h 315913"/>
              <a:gd name="connsiteX61" fmla="*/ 266701 w 331788"/>
              <a:gd name="connsiteY61" fmla="*/ 71581 h 315913"/>
              <a:gd name="connsiteX62" fmla="*/ 258908 w 331788"/>
              <a:gd name="connsiteY62" fmla="*/ 65087 h 315913"/>
              <a:gd name="connsiteX63" fmla="*/ 230332 w 331788"/>
              <a:gd name="connsiteY63" fmla="*/ 65087 h 315913"/>
              <a:gd name="connsiteX64" fmla="*/ 223838 w 331788"/>
              <a:gd name="connsiteY64" fmla="*/ 71581 h 315913"/>
              <a:gd name="connsiteX65" fmla="*/ 223838 w 331788"/>
              <a:gd name="connsiteY65" fmla="*/ 100157 h 315913"/>
              <a:gd name="connsiteX66" fmla="*/ 230332 w 331788"/>
              <a:gd name="connsiteY66" fmla="*/ 107950 h 315913"/>
              <a:gd name="connsiteX67" fmla="*/ 238126 w 331788"/>
              <a:gd name="connsiteY67" fmla="*/ 100157 h 315913"/>
              <a:gd name="connsiteX68" fmla="*/ 238126 w 331788"/>
              <a:gd name="connsiteY68" fmla="*/ 71581 h 315913"/>
              <a:gd name="connsiteX69" fmla="*/ 230332 w 331788"/>
              <a:gd name="connsiteY69" fmla="*/ 65087 h 315913"/>
              <a:gd name="connsiteX70" fmla="*/ 201468 w 331788"/>
              <a:gd name="connsiteY70" fmla="*/ 65087 h 315913"/>
              <a:gd name="connsiteX71" fmla="*/ 193675 w 331788"/>
              <a:gd name="connsiteY71" fmla="*/ 71581 h 315913"/>
              <a:gd name="connsiteX72" fmla="*/ 193675 w 331788"/>
              <a:gd name="connsiteY72" fmla="*/ 100157 h 315913"/>
              <a:gd name="connsiteX73" fmla="*/ 201468 w 331788"/>
              <a:gd name="connsiteY73" fmla="*/ 107950 h 315913"/>
              <a:gd name="connsiteX74" fmla="*/ 207963 w 331788"/>
              <a:gd name="connsiteY74" fmla="*/ 100157 h 315913"/>
              <a:gd name="connsiteX75" fmla="*/ 207963 w 331788"/>
              <a:gd name="connsiteY75" fmla="*/ 71581 h 315913"/>
              <a:gd name="connsiteX76" fmla="*/ 201468 w 331788"/>
              <a:gd name="connsiteY76" fmla="*/ 65087 h 315913"/>
              <a:gd name="connsiteX77" fmla="*/ 128732 w 331788"/>
              <a:gd name="connsiteY77" fmla="*/ 65087 h 315913"/>
              <a:gd name="connsiteX78" fmla="*/ 122238 w 331788"/>
              <a:gd name="connsiteY78" fmla="*/ 71581 h 315913"/>
              <a:gd name="connsiteX79" fmla="*/ 122238 w 331788"/>
              <a:gd name="connsiteY79" fmla="*/ 100157 h 315913"/>
              <a:gd name="connsiteX80" fmla="*/ 128732 w 331788"/>
              <a:gd name="connsiteY80" fmla="*/ 107950 h 315913"/>
              <a:gd name="connsiteX81" fmla="*/ 136526 w 331788"/>
              <a:gd name="connsiteY81" fmla="*/ 100157 h 315913"/>
              <a:gd name="connsiteX82" fmla="*/ 136526 w 331788"/>
              <a:gd name="connsiteY82" fmla="*/ 71581 h 315913"/>
              <a:gd name="connsiteX83" fmla="*/ 128732 w 331788"/>
              <a:gd name="connsiteY83" fmla="*/ 65087 h 315913"/>
              <a:gd name="connsiteX84" fmla="*/ 101456 w 331788"/>
              <a:gd name="connsiteY84" fmla="*/ 65087 h 315913"/>
              <a:gd name="connsiteX85" fmla="*/ 93663 w 331788"/>
              <a:gd name="connsiteY85" fmla="*/ 71581 h 315913"/>
              <a:gd name="connsiteX86" fmla="*/ 93663 w 331788"/>
              <a:gd name="connsiteY86" fmla="*/ 100157 h 315913"/>
              <a:gd name="connsiteX87" fmla="*/ 101456 w 331788"/>
              <a:gd name="connsiteY87" fmla="*/ 107950 h 315913"/>
              <a:gd name="connsiteX88" fmla="*/ 107951 w 331788"/>
              <a:gd name="connsiteY88" fmla="*/ 100157 h 315913"/>
              <a:gd name="connsiteX89" fmla="*/ 107951 w 331788"/>
              <a:gd name="connsiteY89" fmla="*/ 71581 h 315913"/>
              <a:gd name="connsiteX90" fmla="*/ 101456 w 331788"/>
              <a:gd name="connsiteY90" fmla="*/ 65087 h 315913"/>
              <a:gd name="connsiteX91" fmla="*/ 72881 w 331788"/>
              <a:gd name="connsiteY91" fmla="*/ 65087 h 315913"/>
              <a:gd name="connsiteX92" fmla="*/ 65088 w 331788"/>
              <a:gd name="connsiteY92" fmla="*/ 71581 h 315913"/>
              <a:gd name="connsiteX93" fmla="*/ 65088 w 331788"/>
              <a:gd name="connsiteY93" fmla="*/ 100157 h 315913"/>
              <a:gd name="connsiteX94" fmla="*/ 72881 w 331788"/>
              <a:gd name="connsiteY94" fmla="*/ 107950 h 315913"/>
              <a:gd name="connsiteX95" fmla="*/ 79376 w 331788"/>
              <a:gd name="connsiteY95" fmla="*/ 100157 h 315913"/>
              <a:gd name="connsiteX96" fmla="*/ 79376 w 331788"/>
              <a:gd name="connsiteY96" fmla="*/ 71581 h 315913"/>
              <a:gd name="connsiteX97" fmla="*/ 72881 w 331788"/>
              <a:gd name="connsiteY97" fmla="*/ 65087 h 315913"/>
              <a:gd name="connsiteX98" fmla="*/ 107950 w 331788"/>
              <a:gd name="connsiteY98" fmla="*/ 14287 h 315913"/>
              <a:gd name="connsiteX99" fmla="*/ 107950 w 331788"/>
              <a:gd name="connsiteY99" fmla="*/ 28575 h 315913"/>
              <a:gd name="connsiteX100" fmla="*/ 223838 w 331788"/>
              <a:gd name="connsiteY100" fmla="*/ 28575 h 315913"/>
              <a:gd name="connsiteX101" fmla="*/ 223838 w 331788"/>
              <a:gd name="connsiteY101" fmla="*/ 14287 h 315913"/>
              <a:gd name="connsiteX102" fmla="*/ 64802 w 331788"/>
              <a:gd name="connsiteY102" fmla="*/ 0 h 315913"/>
              <a:gd name="connsiteX103" fmla="*/ 266986 w 331788"/>
              <a:gd name="connsiteY103" fmla="*/ 0 h 315913"/>
              <a:gd name="connsiteX104" fmla="*/ 273466 w 331788"/>
              <a:gd name="connsiteY104" fmla="*/ 6474 h 315913"/>
              <a:gd name="connsiteX105" fmla="*/ 266986 w 331788"/>
              <a:gd name="connsiteY105" fmla="*/ 14242 h 315913"/>
              <a:gd name="connsiteX106" fmla="*/ 238472 w 331788"/>
              <a:gd name="connsiteY106" fmla="*/ 14242 h 315913"/>
              <a:gd name="connsiteX107" fmla="*/ 238472 w 331788"/>
              <a:gd name="connsiteY107" fmla="*/ 28484 h 315913"/>
              <a:gd name="connsiteX108" fmla="*/ 303275 w 331788"/>
              <a:gd name="connsiteY108" fmla="*/ 28484 h 315913"/>
              <a:gd name="connsiteX109" fmla="*/ 309755 w 331788"/>
              <a:gd name="connsiteY109" fmla="*/ 34958 h 315913"/>
              <a:gd name="connsiteX110" fmla="*/ 309755 w 331788"/>
              <a:gd name="connsiteY110" fmla="*/ 301671 h 315913"/>
              <a:gd name="connsiteX111" fmla="*/ 324012 w 331788"/>
              <a:gd name="connsiteY111" fmla="*/ 301671 h 315913"/>
              <a:gd name="connsiteX112" fmla="*/ 331788 w 331788"/>
              <a:gd name="connsiteY112" fmla="*/ 309439 h 315913"/>
              <a:gd name="connsiteX113" fmla="*/ 324012 w 331788"/>
              <a:gd name="connsiteY113" fmla="*/ 315913 h 315913"/>
              <a:gd name="connsiteX114" fmla="*/ 7776 w 331788"/>
              <a:gd name="connsiteY114" fmla="*/ 315913 h 315913"/>
              <a:gd name="connsiteX115" fmla="*/ 0 w 331788"/>
              <a:gd name="connsiteY115" fmla="*/ 309439 h 315913"/>
              <a:gd name="connsiteX116" fmla="*/ 7776 w 331788"/>
              <a:gd name="connsiteY116" fmla="*/ 301671 h 315913"/>
              <a:gd name="connsiteX117" fmla="*/ 22033 w 331788"/>
              <a:gd name="connsiteY117" fmla="*/ 301671 h 315913"/>
              <a:gd name="connsiteX118" fmla="*/ 22033 w 331788"/>
              <a:gd name="connsiteY118" fmla="*/ 34958 h 315913"/>
              <a:gd name="connsiteX119" fmla="*/ 28513 w 331788"/>
              <a:gd name="connsiteY119" fmla="*/ 28484 h 315913"/>
              <a:gd name="connsiteX120" fmla="*/ 93315 w 331788"/>
              <a:gd name="connsiteY120" fmla="*/ 28484 h 315913"/>
              <a:gd name="connsiteX121" fmla="*/ 93315 w 331788"/>
              <a:gd name="connsiteY121" fmla="*/ 14242 h 315913"/>
              <a:gd name="connsiteX122" fmla="*/ 64802 w 331788"/>
              <a:gd name="connsiteY122" fmla="*/ 14242 h 315913"/>
              <a:gd name="connsiteX123" fmla="*/ 58322 w 331788"/>
              <a:gd name="connsiteY123" fmla="*/ 6474 h 315913"/>
              <a:gd name="connsiteX124" fmla="*/ 64802 w 331788"/>
              <a:gd name="connsiteY124"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31788" h="315913">
                <a:moveTo>
                  <a:pt x="101402" y="200025"/>
                </a:moveTo>
                <a:cubicBezTo>
                  <a:pt x="97532" y="200025"/>
                  <a:pt x="93663" y="203933"/>
                  <a:pt x="93663" y="207840"/>
                </a:cubicBezTo>
                <a:cubicBezTo>
                  <a:pt x="93663" y="207840"/>
                  <a:pt x="93663" y="207840"/>
                  <a:pt x="93663" y="301625"/>
                </a:cubicBezTo>
                <a:cubicBezTo>
                  <a:pt x="93663" y="301625"/>
                  <a:pt x="93663" y="301625"/>
                  <a:pt x="137518" y="301625"/>
                </a:cubicBezTo>
                <a:cubicBezTo>
                  <a:pt x="137518" y="301625"/>
                  <a:pt x="137518" y="301625"/>
                  <a:pt x="137518" y="250825"/>
                </a:cubicBezTo>
                <a:cubicBezTo>
                  <a:pt x="137518" y="246917"/>
                  <a:pt x="140097" y="244312"/>
                  <a:pt x="143967" y="244312"/>
                </a:cubicBezTo>
                <a:cubicBezTo>
                  <a:pt x="143967" y="244312"/>
                  <a:pt x="143967" y="244312"/>
                  <a:pt x="187822" y="244312"/>
                </a:cubicBezTo>
                <a:cubicBezTo>
                  <a:pt x="191691" y="244312"/>
                  <a:pt x="194271" y="246917"/>
                  <a:pt x="194271" y="250825"/>
                </a:cubicBezTo>
                <a:cubicBezTo>
                  <a:pt x="194271" y="250825"/>
                  <a:pt x="194271" y="250825"/>
                  <a:pt x="194271" y="301625"/>
                </a:cubicBezTo>
                <a:cubicBezTo>
                  <a:pt x="194271" y="301625"/>
                  <a:pt x="194271" y="301625"/>
                  <a:pt x="230387" y="301625"/>
                </a:cubicBezTo>
                <a:cubicBezTo>
                  <a:pt x="234256" y="301625"/>
                  <a:pt x="238126" y="299020"/>
                  <a:pt x="238126" y="295112"/>
                </a:cubicBezTo>
                <a:lnTo>
                  <a:pt x="238126" y="207840"/>
                </a:lnTo>
                <a:cubicBezTo>
                  <a:pt x="238126" y="203933"/>
                  <a:pt x="234256" y="200025"/>
                  <a:pt x="230387" y="200025"/>
                </a:cubicBezTo>
                <a:cubicBezTo>
                  <a:pt x="230387" y="200025"/>
                  <a:pt x="230387" y="200025"/>
                  <a:pt x="101402" y="200025"/>
                </a:cubicBezTo>
                <a:close/>
                <a:moveTo>
                  <a:pt x="258908" y="122237"/>
                </a:moveTo>
                <a:cubicBezTo>
                  <a:pt x="255011" y="122237"/>
                  <a:pt x="252413" y="124758"/>
                  <a:pt x="252413" y="129801"/>
                </a:cubicBezTo>
                <a:cubicBezTo>
                  <a:pt x="252413" y="129801"/>
                  <a:pt x="252413" y="129801"/>
                  <a:pt x="252413" y="157536"/>
                </a:cubicBezTo>
                <a:cubicBezTo>
                  <a:pt x="252413" y="161318"/>
                  <a:pt x="255011" y="165100"/>
                  <a:pt x="258908" y="165100"/>
                </a:cubicBezTo>
                <a:cubicBezTo>
                  <a:pt x="264103" y="165100"/>
                  <a:pt x="266701" y="161318"/>
                  <a:pt x="266701" y="157536"/>
                </a:cubicBezTo>
                <a:lnTo>
                  <a:pt x="266701" y="129801"/>
                </a:lnTo>
                <a:cubicBezTo>
                  <a:pt x="266701" y="124758"/>
                  <a:pt x="264103" y="122237"/>
                  <a:pt x="258908" y="122237"/>
                </a:cubicBezTo>
                <a:close/>
                <a:moveTo>
                  <a:pt x="230332" y="122237"/>
                </a:moveTo>
                <a:cubicBezTo>
                  <a:pt x="226436" y="122237"/>
                  <a:pt x="223838" y="124758"/>
                  <a:pt x="223838" y="129801"/>
                </a:cubicBezTo>
                <a:cubicBezTo>
                  <a:pt x="223838" y="129801"/>
                  <a:pt x="223838" y="129801"/>
                  <a:pt x="223838" y="157536"/>
                </a:cubicBezTo>
                <a:cubicBezTo>
                  <a:pt x="223838" y="161318"/>
                  <a:pt x="226436" y="165100"/>
                  <a:pt x="230332" y="165100"/>
                </a:cubicBezTo>
                <a:cubicBezTo>
                  <a:pt x="234229" y="165100"/>
                  <a:pt x="238126" y="161318"/>
                  <a:pt x="238126" y="157536"/>
                </a:cubicBezTo>
                <a:lnTo>
                  <a:pt x="238126" y="129801"/>
                </a:lnTo>
                <a:cubicBezTo>
                  <a:pt x="238126" y="124758"/>
                  <a:pt x="234229" y="122237"/>
                  <a:pt x="230332" y="122237"/>
                </a:cubicBezTo>
                <a:close/>
                <a:moveTo>
                  <a:pt x="201468" y="122237"/>
                </a:moveTo>
                <a:cubicBezTo>
                  <a:pt x="196273" y="122237"/>
                  <a:pt x="193675" y="124758"/>
                  <a:pt x="193675" y="129801"/>
                </a:cubicBezTo>
                <a:cubicBezTo>
                  <a:pt x="193675" y="129801"/>
                  <a:pt x="193675" y="129801"/>
                  <a:pt x="193675" y="157536"/>
                </a:cubicBezTo>
                <a:cubicBezTo>
                  <a:pt x="193675" y="161318"/>
                  <a:pt x="196273" y="165100"/>
                  <a:pt x="201468" y="165100"/>
                </a:cubicBezTo>
                <a:cubicBezTo>
                  <a:pt x="205365" y="165100"/>
                  <a:pt x="207963" y="161318"/>
                  <a:pt x="207963" y="157536"/>
                </a:cubicBezTo>
                <a:cubicBezTo>
                  <a:pt x="207963" y="157536"/>
                  <a:pt x="207963" y="157536"/>
                  <a:pt x="207963" y="129801"/>
                </a:cubicBezTo>
                <a:cubicBezTo>
                  <a:pt x="207963" y="124758"/>
                  <a:pt x="205365" y="122237"/>
                  <a:pt x="201468" y="122237"/>
                </a:cubicBezTo>
                <a:close/>
                <a:moveTo>
                  <a:pt x="128732" y="122237"/>
                </a:moveTo>
                <a:cubicBezTo>
                  <a:pt x="124836" y="122237"/>
                  <a:pt x="122238" y="124758"/>
                  <a:pt x="122238" y="129801"/>
                </a:cubicBezTo>
                <a:cubicBezTo>
                  <a:pt x="122238" y="129801"/>
                  <a:pt x="122238" y="129801"/>
                  <a:pt x="122238" y="157536"/>
                </a:cubicBezTo>
                <a:cubicBezTo>
                  <a:pt x="122238" y="161318"/>
                  <a:pt x="124836" y="165100"/>
                  <a:pt x="128732" y="165100"/>
                </a:cubicBezTo>
                <a:cubicBezTo>
                  <a:pt x="133928" y="165100"/>
                  <a:pt x="136526" y="161318"/>
                  <a:pt x="136526" y="157536"/>
                </a:cubicBezTo>
                <a:cubicBezTo>
                  <a:pt x="136526" y="157536"/>
                  <a:pt x="136526" y="157536"/>
                  <a:pt x="136526" y="129801"/>
                </a:cubicBezTo>
                <a:cubicBezTo>
                  <a:pt x="136526" y="124758"/>
                  <a:pt x="133928" y="122237"/>
                  <a:pt x="128732" y="122237"/>
                </a:cubicBezTo>
                <a:close/>
                <a:moveTo>
                  <a:pt x="101456" y="122237"/>
                </a:moveTo>
                <a:cubicBezTo>
                  <a:pt x="97559" y="122237"/>
                  <a:pt x="93663" y="124758"/>
                  <a:pt x="93663" y="129801"/>
                </a:cubicBezTo>
                <a:lnTo>
                  <a:pt x="93663" y="157536"/>
                </a:lnTo>
                <a:cubicBezTo>
                  <a:pt x="93663" y="161318"/>
                  <a:pt x="97559" y="165100"/>
                  <a:pt x="101456" y="165100"/>
                </a:cubicBezTo>
                <a:cubicBezTo>
                  <a:pt x="105353" y="165100"/>
                  <a:pt x="107951" y="161318"/>
                  <a:pt x="107951" y="157536"/>
                </a:cubicBezTo>
                <a:cubicBezTo>
                  <a:pt x="107951" y="157536"/>
                  <a:pt x="107951" y="157536"/>
                  <a:pt x="107951" y="129801"/>
                </a:cubicBezTo>
                <a:cubicBezTo>
                  <a:pt x="107951" y="124758"/>
                  <a:pt x="105353" y="122237"/>
                  <a:pt x="101456" y="122237"/>
                </a:cubicBezTo>
                <a:close/>
                <a:moveTo>
                  <a:pt x="72881" y="122237"/>
                </a:moveTo>
                <a:cubicBezTo>
                  <a:pt x="67686" y="122237"/>
                  <a:pt x="65088" y="124758"/>
                  <a:pt x="65088" y="129801"/>
                </a:cubicBezTo>
                <a:cubicBezTo>
                  <a:pt x="65088" y="129801"/>
                  <a:pt x="65088" y="129801"/>
                  <a:pt x="65088" y="157536"/>
                </a:cubicBezTo>
                <a:cubicBezTo>
                  <a:pt x="65088" y="161318"/>
                  <a:pt x="67686" y="165100"/>
                  <a:pt x="72881" y="165100"/>
                </a:cubicBezTo>
                <a:cubicBezTo>
                  <a:pt x="76778" y="165100"/>
                  <a:pt x="79376" y="161318"/>
                  <a:pt x="79376" y="157536"/>
                </a:cubicBezTo>
                <a:lnTo>
                  <a:pt x="79376" y="129801"/>
                </a:lnTo>
                <a:cubicBezTo>
                  <a:pt x="79376" y="124758"/>
                  <a:pt x="76778" y="122237"/>
                  <a:pt x="72881" y="122237"/>
                </a:cubicBezTo>
                <a:close/>
                <a:moveTo>
                  <a:pt x="258908" y="65087"/>
                </a:moveTo>
                <a:cubicBezTo>
                  <a:pt x="255011" y="65087"/>
                  <a:pt x="252413" y="67685"/>
                  <a:pt x="252413" y="71581"/>
                </a:cubicBezTo>
                <a:cubicBezTo>
                  <a:pt x="252413" y="71581"/>
                  <a:pt x="252413" y="71581"/>
                  <a:pt x="252413" y="100157"/>
                </a:cubicBezTo>
                <a:cubicBezTo>
                  <a:pt x="252413" y="105352"/>
                  <a:pt x="255011" y="107950"/>
                  <a:pt x="258908" y="107950"/>
                </a:cubicBezTo>
                <a:cubicBezTo>
                  <a:pt x="264103" y="107950"/>
                  <a:pt x="266701" y="105352"/>
                  <a:pt x="266701" y="100157"/>
                </a:cubicBezTo>
                <a:lnTo>
                  <a:pt x="266701" y="71581"/>
                </a:lnTo>
                <a:cubicBezTo>
                  <a:pt x="266701" y="67685"/>
                  <a:pt x="264103" y="65087"/>
                  <a:pt x="258908" y="65087"/>
                </a:cubicBezTo>
                <a:close/>
                <a:moveTo>
                  <a:pt x="230332" y="65087"/>
                </a:moveTo>
                <a:cubicBezTo>
                  <a:pt x="226436" y="65087"/>
                  <a:pt x="223838" y="67685"/>
                  <a:pt x="223838" y="71581"/>
                </a:cubicBezTo>
                <a:cubicBezTo>
                  <a:pt x="223838" y="71581"/>
                  <a:pt x="223838" y="71581"/>
                  <a:pt x="223838" y="100157"/>
                </a:cubicBezTo>
                <a:cubicBezTo>
                  <a:pt x="223838" y="105352"/>
                  <a:pt x="226436" y="107950"/>
                  <a:pt x="230332" y="107950"/>
                </a:cubicBezTo>
                <a:cubicBezTo>
                  <a:pt x="234229" y="107950"/>
                  <a:pt x="238126" y="105352"/>
                  <a:pt x="238126" y="100157"/>
                </a:cubicBezTo>
                <a:lnTo>
                  <a:pt x="238126" y="71581"/>
                </a:lnTo>
                <a:cubicBezTo>
                  <a:pt x="238126" y="67685"/>
                  <a:pt x="234229" y="65087"/>
                  <a:pt x="230332" y="65087"/>
                </a:cubicBezTo>
                <a:close/>
                <a:moveTo>
                  <a:pt x="201468" y="65087"/>
                </a:moveTo>
                <a:cubicBezTo>
                  <a:pt x="196273" y="65087"/>
                  <a:pt x="193675" y="67685"/>
                  <a:pt x="193675" y="71581"/>
                </a:cubicBezTo>
                <a:cubicBezTo>
                  <a:pt x="193675" y="71581"/>
                  <a:pt x="193675" y="71581"/>
                  <a:pt x="193675" y="100157"/>
                </a:cubicBezTo>
                <a:cubicBezTo>
                  <a:pt x="193675" y="105352"/>
                  <a:pt x="196273" y="107950"/>
                  <a:pt x="201468" y="107950"/>
                </a:cubicBezTo>
                <a:cubicBezTo>
                  <a:pt x="205365" y="107950"/>
                  <a:pt x="207963" y="105352"/>
                  <a:pt x="207963" y="100157"/>
                </a:cubicBezTo>
                <a:cubicBezTo>
                  <a:pt x="207963" y="100157"/>
                  <a:pt x="207963" y="100157"/>
                  <a:pt x="207963" y="71581"/>
                </a:cubicBezTo>
                <a:cubicBezTo>
                  <a:pt x="207963" y="67685"/>
                  <a:pt x="205365" y="65087"/>
                  <a:pt x="201468" y="65087"/>
                </a:cubicBezTo>
                <a:close/>
                <a:moveTo>
                  <a:pt x="128732" y="65087"/>
                </a:moveTo>
                <a:cubicBezTo>
                  <a:pt x="124836" y="65087"/>
                  <a:pt x="122238" y="67685"/>
                  <a:pt x="122238" y="71581"/>
                </a:cubicBezTo>
                <a:cubicBezTo>
                  <a:pt x="122238" y="71581"/>
                  <a:pt x="122238" y="71581"/>
                  <a:pt x="122238" y="100157"/>
                </a:cubicBezTo>
                <a:cubicBezTo>
                  <a:pt x="122238" y="105352"/>
                  <a:pt x="124836" y="107950"/>
                  <a:pt x="128732" y="107950"/>
                </a:cubicBezTo>
                <a:cubicBezTo>
                  <a:pt x="133928" y="107950"/>
                  <a:pt x="136526" y="105352"/>
                  <a:pt x="136526" y="100157"/>
                </a:cubicBezTo>
                <a:cubicBezTo>
                  <a:pt x="136526" y="100157"/>
                  <a:pt x="136526" y="100157"/>
                  <a:pt x="136526" y="71581"/>
                </a:cubicBezTo>
                <a:cubicBezTo>
                  <a:pt x="136526" y="67685"/>
                  <a:pt x="133928" y="65087"/>
                  <a:pt x="128732" y="65087"/>
                </a:cubicBezTo>
                <a:close/>
                <a:moveTo>
                  <a:pt x="101456" y="65087"/>
                </a:moveTo>
                <a:cubicBezTo>
                  <a:pt x="97559" y="65087"/>
                  <a:pt x="93663" y="67685"/>
                  <a:pt x="93663" y="71581"/>
                </a:cubicBezTo>
                <a:lnTo>
                  <a:pt x="93663" y="100157"/>
                </a:lnTo>
                <a:cubicBezTo>
                  <a:pt x="93663" y="105352"/>
                  <a:pt x="97559" y="107950"/>
                  <a:pt x="101456" y="107950"/>
                </a:cubicBezTo>
                <a:cubicBezTo>
                  <a:pt x="105353" y="107950"/>
                  <a:pt x="107951" y="105352"/>
                  <a:pt x="107951" y="100157"/>
                </a:cubicBezTo>
                <a:cubicBezTo>
                  <a:pt x="107951" y="100157"/>
                  <a:pt x="107951" y="100157"/>
                  <a:pt x="107951" y="71581"/>
                </a:cubicBezTo>
                <a:cubicBezTo>
                  <a:pt x="107951" y="67685"/>
                  <a:pt x="105353" y="65087"/>
                  <a:pt x="101456" y="65087"/>
                </a:cubicBezTo>
                <a:close/>
                <a:moveTo>
                  <a:pt x="72881" y="65087"/>
                </a:moveTo>
                <a:cubicBezTo>
                  <a:pt x="67686" y="65087"/>
                  <a:pt x="65088" y="67685"/>
                  <a:pt x="65088" y="71581"/>
                </a:cubicBezTo>
                <a:cubicBezTo>
                  <a:pt x="65088" y="71581"/>
                  <a:pt x="65088" y="71581"/>
                  <a:pt x="65088" y="100157"/>
                </a:cubicBezTo>
                <a:cubicBezTo>
                  <a:pt x="65088" y="105352"/>
                  <a:pt x="67686" y="107950"/>
                  <a:pt x="72881" y="107950"/>
                </a:cubicBezTo>
                <a:cubicBezTo>
                  <a:pt x="76778" y="107950"/>
                  <a:pt x="79376" y="105352"/>
                  <a:pt x="79376" y="100157"/>
                </a:cubicBezTo>
                <a:lnTo>
                  <a:pt x="79376" y="71581"/>
                </a:lnTo>
                <a:cubicBezTo>
                  <a:pt x="79376" y="67685"/>
                  <a:pt x="76778" y="65087"/>
                  <a:pt x="72881" y="65087"/>
                </a:cubicBezTo>
                <a:close/>
                <a:moveTo>
                  <a:pt x="107950" y="14287"/>
                </a:moveTo>
                <a:lnTo>
                  <a:pt x="107950" y="28575"/>
                </a:lnTo>
                <a:lnTo>
                  <a:pt x="223838" y="28575"/>
                </a:lnTo>
                <a:lnTo>
                  <a:pt x="223838" y="14287"/>
                </a:lnTo>
                <a:close/>
                <a:moveTo>
                  <a:pt x="64802" y="0"/>
                </a:moveTo>
                <a:cubicBezTo>
                  <a:pt x="64802" y="0"/>
                  <a:pt x="64802" y="0"/>
                  <a:pt x="266986" y="0"/>
                </a:cubicBezTo>
                <a:cubicBezTo>
                  <a:pt x="270874" y="0"/>
                  <a:pt x="273466" y="2589"/>
                  <a:pt x="273466" y="6474"/>
                </a:cubicBezTo>
                <a:cubicBezTo>
                  <a:pt x="273466" y="10358"/>
                  <a:pt x="270874" y="14242"/>
                  <a:pt x="266986" y="14242"/>
                </a:cubicBezTo>
                <a:cubicBezTo>
                  <a:pt x="266986" y="14242"/>
                  <a:pt x="266986" y="14242"/>
                  <a:pt x="238472" y="14242"/>
                </a:cubicBezTo>
                <a:cubicBezTo>
                  <a:pt x="238472" y="14242"/>
                  <a:pt x="238472" y="14242"/>
                  <a:pt x="238472" y="28484"/>
                </a:cubicBezTo>
                <a:cubicBezTo>
                  <a:pt x="238472" y="28484"/>
                  <a:pt x="238472" y="28484"/>
                  <a:pt x="303275" y="28484"/>
                </a:cubicBezTo>
                <a:cubicBezTo>
                  <a:pt x="307163" y="28484"/>
                  <a:pt x="309755" y="31073"/>
                  <a:pt x="309755" y="34958"/>
                </a:cubicBezTo>
                <a:cubicBezTo>
                  <a:pt x="309755" y="34958"/>
                  <a:pt x="309755" y="34958"/>
                  <a:pt x="309755" y="301671"/>
                </a:cubicBezTo>
                <a:cubicBezTo>
                  <a:pt x="309755" y="301671"/>
                  <a:pt x="309755" y="301671"/>
                  <a:pt x="324012" y="301671"/>
                </a:cubicBezTo>
                <a:cubicBezTo>
                  <a:pt x="329196" y="301671"/>
                  <a:pt x="331788" y="305555"/>
                  <a:pt x="331788" y="309439"/>
                </a:cubicBezTo>
                <a:cubicBezTo>
                  <a:pt x="331788" y="313324"/>
                  <a:pt x="329196" y="315913"/>
                  <a:pt x="324012" y="315913"/>
                </a:cubicBezTo>
                <a:cubicBezTo>
                  <a:pt x="324012" y="315913"/>
                  <a:pt x="324012" y="315913"/>
                  <a:pt x="7776" y="315913"/>
                </a:cubicBezTo>
                <a:cubicBezTo>
                  <a:pt x="2592" y="315913"/>
                  <a:pt x="0" y="313324"/>
                  <a:pt x="0" y="309439"/>
                </a:cubicBezTo>
                <a:cubicBezTo>
                  <a:pt x="0" y="305555"/>
                  <a:pt x="2592" y="301671"/>
                  <a:pt x="7776" y="301671"/>
                </a:cubicBezTo>
                <a:cubicBezTo>
                  <a:pt x="7776" y="301671"/>
                  <a:pt x="7776" y="301671"/>
                  <a:pt x="22033" y="301671"/>
                </a:cubicBezTo>
                <a:cubicBezTo>
                  <a:pt x="22033" y="301671"/>
                  <a:pt x="22033" y="301671"/>
                  <a:pt x="22033" y="34958"/>
                </a:cubicBezTo>
                <a:cubicBezTo>
                  <a:pt x="22033" y="31073"/>
                  <a:pt x="24625" y="28484"/>
                  <a:pt x="28513" y="28484"/>
                </a:cubicBezTo>
                <a:cubicBezTo>
                  <a:pt x="28513" y="28484"/>
                  <a:pt x="28513" y="28484"/>
                  <a:pt x="93315" y="28484"/>
                </a:cubicBezTo>
                <a:cubicBezTo>
                  <a:pt x="93315" y="28484"/>
                  <a:pt x="93315" y="28484"/>
                  <a:pt x="93315" y="14242"/>
                </a:cubicBezTo>
                <a:cubicBezTo>
                  <a:pt x="93315" y="14242"/>
                  <a:pt x="93315" y="14242"/>
                  <a:pt x="64802" y="14242"/>
                </a:cubicBezTo>
                <a:cubicBezTo>
                  <a:pt x="60914" y="14242"/>
                  <a:pt x="58322" y="10358"/>
                  <a:pt x="58322" y="6474"/>
                </a:cubicBezTo>
                <a:cubicBezTo>
                  <a:pt x="58322" y="2589"/>
                  <a:pt x="60914" y="0"/>
                  <a:pt x="64802" y="0"/>
                </a:cubicBezTo>
                <a:close/>
              </a:path>
            </a:pathLst>
          </a:custGeom>
          <a:solidFill>
            <a:schemeClr val="bg1"/>
          </a:solidFill>
          <a:ln>
            <a:noFill/>
          </a:ln>
        </p:spPr>
        <p:txBody>
          <a:bodyPr anchor="ctr"/>
          <a:lstStyle/>
          <a:p>
            <a:pPr algn="ctr"/>
            <a:endParaRPr>
              <a:latin typeface="+mn-lt"/>
              <a:ea typeface="+mn-ea"/>
              <a:cs typeface="+mn-ea"/>
              <a:sym typeface="+mn-lt"/>
            </a:endParaRPr>
          </a:p>
        </p:txBody>
      </p:sp>
      <p:sp>
        <p:nvSpPr>
          <p:cNvPr id="52" name="矩形: 圆角 4"/>
          <p:cNvSpPr/>
          <p:nvPr/>
        </p:nvSpPr>
        <p:spPr bwMode="auto">
          <a:xfrm flipH="1">
            <a:off x="587498" y="3226866"/>
            <a:ext cx="7434943" cy="3285965"/>
          </a:xfrm>
          <a:prstGeom prst="roundRect">
            <a:avLst>
              <a:gd name="adj" fmla="val 2458"/>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53" name="矩形: 圆角 19"/>
          <p:cNvSpPr/>
          <p:nvPr/>
        </p:nvSpPr>
        <p:spPr>
          <a:xfrm>
            <a:off x="587506" y="2876880"/>
            <a:ext cx="7426657" cy="351673"/>
          </a:xfrm>
          <a:prstGeom prst="roundRect">
            <a:avLst>
              <a:gd name="adj" fmla="val 21627"/>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54" name="文本框 53"/>
          <p:cNvSpPr txBox="1"/>
          <p:nvPr/>
        </p:nvSpPr>
        <p:spPr>
          <a:xfrm>
            <a:off x="2701414" y="2882118"/>
            <a:ext cx="3198841" cy="307777"/>
          </a:xfrm>
          <a:prstGeom prst="rect">
            <a:avLst/>
          </a:prstGeom>
          <a:noFill/>
        </p:spPr>
        <p:txBody>
          <a:bodyPr wrap="square">
            <a:spAutoFit/>
          </a:bodyPr>
          <a:lstStyle/>
          <a:p>
            <a:pPr algn="ctr" eaLnBrk="1" hangingPunct="1">
              <a:defRPr/>
            </a:pPr>
            <a:r>
              <a:rPr lang="zh-CN" altLang="en-US" sz="1400" b="1" dirty="0">
                <a:solidFill>
                  <a:schemeClr val="bg1"/>
                </a:solidFill>
                <a:latin typeface="微软雅黑" panose="020B0503020204020204" pitchFamily="34" charset="-122"/>
                <a:ea typeface="微软雅黑" panose="020B0503020204020204" pitchFamily="34" charset="-122"/>
                <a:cs typeface="思源黑体 CN Regular"/>
              </a:rPr>
              <a:t>龙头企业</a:t>
            </a:r>
            <a:r>
              <a:rPr lang="en-US" altLang="zh-CN" sz="1400" b="1" dirty="0">
                <a:solidFill>
                  <a:schemeClr val="bg1"/>
                </a:solidFill>
                <a:latin typeface="微软雅黑" panose="020B0503020204020204" pitchFamily="34" charset="-122"/>
                <a:ea typeface="微软雅黑" panose="020B0503020204020204" pitchFamily="34" charset="-122"/>
                <a:cs typeface="思源黑体 CN Regular"/>
              </a:rPr>
              <a:t>   </a:t>
            </a:r>
            <a:r>
              <a:rPr lang="en-GB" altLang="zh-CN" sz="1200" dirty="0">
                <a:solidFill>
                  <a:schemeClr val="bg1"/>
                </a:solidFill>
                <a:latin typeface="微软雅黑" panose="020B0503020204020204" pitchFamily="34" charset="-122"/>
                <a:ea typeface="微软雅黑" panose="020B0503020204020204" pitchFamily="34" charset="-122"/>
                <a:cs typeface="思源黑体 CN Regular"/>
              </a:rPr>
              <a:t>Leading enterprise</a:t>
            </a:r>
            <a:endParaRPr lang="zh-CN" altLang="en-US" sz="1200" dirty="0">
              <a:solidFill>
                <a:schemeClr val="bg1"/>
              </a:solidFill>
              <a:latin typeface="微软雅黑" panose="020B0503020204020204" pitchFamily="34" charset="-122"/>
              <a:ea typeface="微软雅黑" panose="020B0503020204020204" pitchFamily="34" charset="-122"/>
              <a:cs typeface="思源黑体 CN Regular"/>
            </a:endParaRPr>
          </a:p>
        </p:txBody>
      </p:sp>
      <p:sp>
        <p:nvSpPr>
          <p:cNvPr id="74" name="矩形: 圆角 4"/>
          <p:cNvSpPr/>
          <p:nvPr/>
        </p:nvSpPr>
        <p:spPr bwMode="auto">
          <a:xfrm flipH="1">
            <a:off x="8356640" y="1453739"/>
            <a:ext cx="3116833" cy="1334293"/>
          </a:xfrm>
          <a:prstGeom prst="roundRect">
            <a:avLst>
              <a:gd name="adj" fmla="val 4783"/>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75" name="矩形: 圆角 19"/>
          <p:cNvSpPr/>
          <p:nvPr/>
        </p:nvSpPr>
        <p:spPr>
          <a:xfrm>
            <a:off x="8358379" y="1103752"/>
            <a:ext cx="3113358" cy="349987"/>
          </a:xfrm>
          <a:prstGeom prst="roundRect">
            <a:avLst>
              <a:gd name="adj" fmla="val 17092"/>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76" name="文本框 75"/>
          <p:cNvSpPr txBox="1"/>
          <p:nvPr/>
        </p:nvSpPr>
        <p:spPr>
          <a:xfrm>
            <a:off x="8513419" y="1114925"/>
            <a:ext cx="2803263" cy="307777"/>
          </a:xfrm>
          <a:prstGeom prst="rect">
            <a:avLst/>
          </a:prstGeom>
          <a:noFill/>
        </p:spPr>
        <p:txBody>
          <a:bodyPr wrap="square">
            <a:spAutoFit/>
          </a:bodyPr>
          <a:lstStyle/>
          <a:p>
            <a:pPr algn="ctr" eaLnBrk="1" hangingPunct="1">
              <a:defRPr/>
            </a:pPr>
            <a:r>
              <a:rPr lang="zh-CN" altLang="en-US" sz="1400" b="1" dirty="0">
                <a:solidFill>
                  <a:schemeClr val="bg1"/>
                </a:solidFill>
                <a:latin typeface="微软雅黑" panose="020B0503020204020204" pitchFamily="34" charset="-122"/>
                <a:ea typeface="微软雅黑" panose="020B0503020204020204" pitchFamily="34" charset="-122"/>
                <a:cs typeface="思源黑体 CN Regular"/>
              </a:rPr>
              <a:t>创新平台  </a:t>
            </a:r>
            <a:r>
              <a:rPr lang="en-GB" altLang="zh-CN" sz="1200" dirty="0">
                <a:solidFill>
                  <a:schemeClr val="bg1"/>
                </a:solidFill>
                <a:latin typeface="微软雅黑" panose="020B0503020204020204" pitchFamily="34" charset="-122"/>
                <a:ea typeface="微软雅黑" panose="020B0503020204020204" pitchFamily="34" charset="-122"/>
                <a:cs typeface="思源黑体 CN Regular"/>
              </a:rPr>
              <a:t>Innovation platform</a:t>
            </a:r>
            <a:endParaRPr lang="zh-CN" altLang="en-US" sz="1200" dirty="0">
              <a:solidFill>
                <a:schemeClr val="bg1"/>
              </a:solidFill>
              <a:latin typeface="微软雅黑" panose="020B0503020204020204" pitchFamily="34" charset="-122"/>
              <a:ea typeface="微软雅黑" panose="020B0503020204020204" pitchFamily="34" charset="-122"/>
              <a:cs typeface="思源黑体 CN Regular"/>
            </a:endParaRPr>
          </a:p>
        </p:txBody>
      </p:sp>
      <p:sp>
        <p:nvSpPr>
          <p:cNvPr id="77" name="矩形: 圆角 4"/>
          <p:cNvSpPr/>
          <p:nvPr/>
        </p:nvSpPr>
        <p:spPr bwMode="auto">
          <a:xfrm flipH="1">
            <a:off x="587497" y="1453739"/>
            <a:ext cx="7434943" cy="1114123"/>
          </a:xfrm>
          <a:prstGeom prst="roundRect">
            <a:avLst>
              <a:gd name="adj" fmla="val 9964"/>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78" name="矩形: 圆角 19"/>
          <p:cNvSpPr/>
          <p:nvPr/>
        </p:nvSpPr>
        <p:spPr>
          <a:xfrm>
            <a:off x="587506" y="1103752"/>
            <a:ext cx="7426657" cy="351673"/>
          </a:xfrm>
          <a:prstGeom prst="roundRect">
            <a:avLst>
              <a:gd name="adj" fmla="val 23139"/>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79" name="文本框 78"/>
          <p:cNvSpPr txBox="1"/>
          <p:nvPr/>
        </p:nvSpPr>
        <p:spPr>
          <a:xfrm>
            <a:off x="1053514" y="1121118"/>
            <a:ext cx="6448774" cy="307777"/>
          </a:xfrm>
          <a:prstGeom prst="rect">
            <a:avLst/>
          </a:prstGeom>
          <a:noFill/>
        </p:spPr>
        <p:txBody>
          <a:bodyPr wrap="square">
            <a:spAutoFit/>
          </a:bodyPr>
          <a:lstStyle/>
          <a:p>
            <a:pPr algn="ctr" eaLnBrk="1" hangingPunct="1">
              <a:defRPr/>
            </a:pPr>
            <a:r>
              <a:rPr lang="zh-CN" altLang="en-US" sz="1400" b="1" dirty="0">
                <a:solidFill>
                  <a:schemeClr val="bg1"/>
                </a:solidFill>
                <a:latin typeface="微软雅黑" panose="020B0503020204020204" pitchFamily="34" charset="-122"/>
                <a:ea typeface="微软雅黑" panose="020B0503020204020204" pitchFamily="34" charset="-122"/>
                <a:cs typeface="思源黑体 CN Regular"/>
              </a:rPr>
              <a:t>金融科技基础设施  </a:t>
            </a:r>
            <a:r>
              <a:rPr lang="en-US" altLang="zh-CN" sz="1400" b="1" dirty="0">
                <a:solidFill>
                  <a:schemeClr val="bg1"/>
                </a:solidFill>
                <a:latin typeface="微软雅黑" panose="020B0503020204020204" pitchFamily="34" charset="-122"/>
                <a:ea typeface="微软雅黑" panose="020B0503020204020204" pitchFamily="34" charset="-122"/>
                <a:cs typeface="思源黑体 CN Regular"/>
              </a:rPr>
              <a:t> </a:t>
            </a:r>
            <a:r>
              <a:rPr lang="en-GB" altLang="zh-CN" sz="1200" dirty="0">
                <a:solidFill>
                  <a:schemeClr val="bg1"/>
                </a:solidFill>
                <a:latin typeface="微软雅黑" panose="020B0503020204020204" pitchFamily="34" charset="-122"/>
                <a:ea typeface="微软雅黑" panose="020B0503020204020204" pitchFamily="34" charset="-122"/>
                <a:cs typeface="思源黑体 CN Regular"/>
              </a:rPr>
              <a:t>Fintech infrastructure</a:t>
            </a:r>
            <a:endParaRPr lang="zh-CN" altLang="en-US" sz="1200" dirty="0">
              <a:solidFill>
                <a:schemeClr val="bg1"/>
              </a:solidFill>
              <a:latin typeface="微软雅黑" panose="020B0503020204020204" pitchFamily="34" charset="-122"/>
              <a:ea typeface="微软雅黑" panose="020B0503020204020204" pitchFamily="34" charset="-122"/>
              <a:cs typeface="思源黑体 CN Regular"/>
            </a:endParaRPr>
          </a:p>
        </p:txBody>
      </p:sp>
      <p:pic>
        <p:nvPicPr>
          <p:cNvPr id="85" name="图片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184" y="1630043"/>
            <a:ext cx="7099300" cy="749300"/>
          </a:xfrm>
          <a:prstGeom prst="rect">
            <a:avLst/>
          </a:prstGeom>
        </p:spPr>
      </p:pic>
      <p:sp>
        <p:nvSpPr>
          <p:cNvPr id="92" name="矩形: 圆角 19"/>
          <p:cNvSpPr/>
          <p:nvPr/>
        </p:nvSpPr>
        <p:spPr>
          <a:xfrm>
            <a:off x="751183" y="4050487"/>
            <a:ext cx="1733889" cy="351673"/>
          </a:xfrm>
          <a:prstGeom prst="roundRect">
            <a:avLst>
              <a:gd name="adj" fmla="val 21627"/>
            </a:avLst>
          </a:prstGeom>
          <a:noFill/>
          <a:ln>
            <a:gradFill>
              <a:gsLst>
                <a:gs pos="0">
                  <a:srgbClr val="62CDFB"/>
                </a:gs>
                <a:gs pos="100000">
                  <a:srgbClr val="2F71F7"/>
                </a:gs>
              </a:gsLst>
              <a:lin ang="5400000" scaled="1"/>
            </a:grad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93" name="文本框 92"/>
          <p:cNvSpPr txBox="1"/>
          <p:nvPr/>
        </p:nvSpPr>
        <p:spPr bwMode="auto">
          <a:xfrm>
            <a:off x="726887" y="4045352"/>
            <a:ext cx="1761980" cy="369332"/>
          </a:xfrm>
          <a:prstGeom prst="rect">
            <a:avLst/>
          </a:prstGeom>
          <a:noFill/>
        </p:spPr>
        <p:txBody>
          <a:bodyPr wrap="square">
            <a:spAutoFit/>
          </a:bodyPr>
          <a:lstStyle/>
          <a:p>
            <a:pPr algn="ctr" defTabSz="606425" eaLnBrk="1" hangingPunct="1">
              <a:defRPr/>
            </a:pPr>
            <a:r>
              <a:rPr lang="zh-CN" altLang="en-US"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上市企业</a:t>
            </a:r>
            <a:endPar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GB" altLang="zh-CN" sz="8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Listed company</a:t>
            </a:r>
          </a:p>
        </p:txBody>
      </p:sp>
      <p:sp>
        <p:nvSpPr>
          <p:cNvPr id="94" name="矩形: 圆角 19"/>
          <p:cNvSpPr/>
          <p:nvPr/>
        </p:nvSpPr>
        <p:spPr>
          <a:xfrm>
            <a:off x="751183" y="4660088"/>
            <a:ext cx="1733889" cy="351673"/>
          </a:xfrm>
          <a:prstGeom prst="roundRect">
            <a:avLst>
              <a:gd name="adj" fmla="val 21627"/>
            </a:avLst>
          </a:prstGeom>
          <a:noFill/>
          <a:ln>
            <a:gradFill>
              <a:gsLst>
                <a:gs pos="0">
                  <a:srgbClr val="62CDFB"/>
                </a:gs>
                <a:gs pos="100000">
                  <a:srgbClr val="2F71F7"/>
                </a:gs>
              </a:gsLst>
              <a:lin ang="5400000" scaled="1"/>
            </a:grad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95" name="文本框 94"/>
          <p:cNvSpPr txBox="1"/>
          <p:nvPr/>
        </p:nvSpPr>
        <p:spPr bwMode="auto">
          <a:xfrm>
            <a:off x="726887" y="4654953"/>
            <a:ext cx="1761980" cy="369332"/>
          </a:xfrm>
          <a:prstGeom prst="rect">
            <a:avLst/>
          </a:prstGeom>
          <a:noFill/>
        </p:spPr>
        <p:txBody>
          <a:bodyPr wrap="square">
            <a:spAutoFit/>
          </a:bodyPr>
          <a:lstStyle/>
          <a:p>
            <a:pPr algn="ctr" defTabSz="606425" eaLnBrk="1" hangingPunct="1">
              <a:defRPr/>
            </a:pPr>
            <a:r>
              <a:rPr lang="zh-CN" altLang="en-US"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小巨人</a:t>
            </a:r>
            <a:r>
              <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r>
              <a:rPr lang="zh-CN" altLang="en-US"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独角兽</a:t>
            </a:r>
            <a:endPar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GB" altLang="zh-CN" sz="8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Little giant / unicorn</a:t>
            </a:r>
          </a:p>
        </p:txBody>
      </p:sp>
      <p:sp>
        <p:nvSpPr>
          <p:cNvPr id="96" name="矩形: 圆角 19"/>
          <p:cNvSpPr/>
          <p:nvPr/>
        </p:nvSpPr>
        <p:spPr>
          <a:xfrm>
            <a:off x="751183" y="5261871"/>
            <a:ext cx="1733889" cy="351673"/>
          </a:xfrm>
          <a:prstGeom prst="roundRect">
            <a:avLst>
              <a:gd name="adj" fmla="val 21627"/>
            </a:avLst>
          </a:prstGeom>
          <a:noFill/>
          <a:ln>
            <a:gradFill>
              <a:gsLst>
                <a:gs pos="0">
                  <a:srgbClr val="62CDFB"/>
                </a:gs>
                <a:gs pos="100000">
                  <a:srgbClr val="2F71F7"/>
                </a:gs>
              </a:gsLst>
              <a:lin ang="5400000" scaled="1"/>
            </a:grad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97" name="文本框 96"/>
          <p:cNvSpPr txBox="1"/>
          <p:nvPr/>
        </p:nvSpPr>
        <p:spPr bwMode="auto">
          <a:xfrm>
            <a:off x="726887" y="5224986"/>
            <a:ext cx="1761980" cy="430887"/>
          </a:xfrm>
          <a:prstGeom prst="rect">
            <a:avLst/>
          </a:prstGeom>
          <a:noFill/>
        </p:spPr>
        <p:txBody>
          <a:bodyPr wrap="square">
            <a:spAutoFit/>
          </a:bodyPr>
          <a:lstStyle/>
          <a:p>
            <a:pPr algn="ctr" defTabSz="606425" eaLnBrk="1" hangingPunct="1">
              <a:defRPr/>
            </a:pPr>
            <a:r>
              <a:rPr lang="zh-CN" altLang="en-US"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专精特新</a:t>
            </a:r>
            <a:endPar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GB" altLang="zh-CN" sz="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Specialized, refined,</a:t>
            </a:r>
          </a:p>
          <a:p>
            <a:pPr algn="ctr" defTabSz="606425" eaLnBrk="1" hangingPunct="1">
              <a:defRPr/>
            </a:pPr>
            <a:r>
              <a:rPr lang="en-GB" altLang="zh-CN" sz="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differentiated, and innovative</a:t>
            </a:r>
          </a:p>
        </p:txBody>
      </p:sp>
      <p:sp>
        <p:nvSpPr>
          <p:cNvPr id="98" name="矩形: 圆角 19"/>
          <p:cNvSpPr/>
          <p:nvPr/>
        </p:nvSpPr>
        <p:spPr>
          <a:xfrm>
            <a:off x="751183" y="5851932"/>
            <a:ext cx="1733889" cy="351673"/>
          </a:xfrm>
          <a:prstGeom prst="roundRect">
            <a:avLst>
              <a:gd name="adj" fmla="val 21627"/>
            </a:avLst>
          </a:prstGeom>
          <a:noFill/>
          <a:ln>
            <a:gradFill>
              <a:gsLst>
                <a:gs pos="0">
                  <a:srgbClr val="62CDFB"/>
                </a:gs>
                <a:gs pos="100000">
                  <a:srgbClr val="2F71F7"/>
                </a:gs>
              </a:gsLst>
              <a:lin ang="5400000" scaled="1"/>
            </a:grad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99" name="文本框 98"/>
          <p:cNvSpPr txBox="1"/>
          <p:nvPr/>
        </p:nvSpPr>
        <p:spPr bwMode="auto">
          <a:xfrm>
            <a:off x="726887" y="5846797"/>
            <a:ext cx="1761980" cy="369332"/>
          </a:xfrm>
          <a:prstGeom prst="rect">
            <a:avLst/>
          </a:prstGeom>
          <a:noFill/>
        </p:spPr>
        <p:txBody>
          <a:bodyPr wrap="square">
            <a:spAutoFit/>
          </a:bodyPr>
          <a:lstStyle/>
          <a:p>
            <a:pPr algn="ctr" defTabSz="606425" eaLnBrk="1" hangingPunct="1">
              <a:defRPr/>
            </a:pPr>
            <a:r>
              <a:rPr lang="zh-CN" altLang="en-US"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重点企业</a:t>
            </a:r>
            <a:endPar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GB" altLang="zh-CN" sz="8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Key enterprise</a:t>
            </a:r>
          </a:p>
        </p:txBody>
      </p:sp>
      <p:sp>
        <p:nvSpPr>
          <p:cNvPr id="103" name="矩形: 圆角 19"/>
          <p:cNvSpPr/>
          <p:nvPr/>
        </p:nvSpPr>
        <p:spPr>
          <a:xfrm>
            <a:off x="751183" y="3482978"/>
            <a:ext cx="1733889" cy="351673"/>
          </a:xfrm>
          <a:prstGeom prst="roundRect">
            <a:avLst>
              <a:gd name="adj" fmla="val 21627"/>
            </a:avLst>
          </a:prstGeom>
          <a:noFill/>
          <a:ln>
            <a:gradFill>
              <a:gsLst>
                <a:gs pos="0">
                  <a:srgbClr val="62CDFB"/>
                </a:gs>
                <a:gs pos="100000">
                  <a:srgbClr val="2F71F7"/>
                </a:gs>
              </a:gsLst>
              <a:lin ang="5400000" scaled="1"/>
            </a:grad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04" name="文本框 103"/>
          <p:cNvSpPr txBox="1"/>
          <p:nvPr/>
        </p:nvSpPr>
        <p:spPr bwMode="auto">
          <a:xfrm>
            <a:off x="726887" y="3477843"/>
            <a:ext cx="1761980" cy="400110"/>
          </a:xfrm>
          <a:prstGeom prst="rect">
            <a:avLst/>
          </a:prstGeom>
          <a:noFill/>
        </p:spPr>
        <p:txBody>
          <a:bodyPr wrap="square">
            <a:spAutoFit/>
          </a:bodyPr>
          <a:lstStyle/>
          <a:p>
            <a:pPr algn="ctr" defTabSz="606425" eaLnBrk="1" hangingPunct="1">
              <a:defRPr/>
            </a:pPr>
            <a:r>
              <a:rPr lang="zh-CN" altLang="en-US"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国际化企业</a:t>
            </a:r>
            <a:endPar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US" altLang="zh-CN" sz="10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International enterprise </a:t>
            </a:r>
            <a:endParaRPr lang="en-GB" altLang="zh-CN" sz="8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sp>
        <p:nvSpPr>
          <p:cNvPr id="118" name="矩形: 圆角 4"/>
          <p:cNvSpPr/>
          <p:nvPr/>
        </p:nvSpPr>
        <p:spPr bwMode="auto">
          <a:xfrm flipH="1">
            <a:off x="8356640" y="3319115"/>
            <a:ext cx="3116833" cy="1334293"/>
          </a:xfrm>
          <a:prstGeom prst="roundRect">
            <a:avLst>
              <a:gd name="adj" fmla="val 4783"/>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119" name="矩形: 圆角 19"/>
          <p:cNvSpPr/>
          <p:nvPr/>
        </p:nvSpPr>
        <p:spPr>
          <a:xfrm>
            <a:off x="8358379" y="2969128"/>
            <a:ext cx="3113358" cy="349987"/>
          </a:xfrm>
          <a:prstGeom prst="roundRect">
            <a:avLst>
              <a:gd name="adj" fmla="val 17092"/>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20" name="文本框 119"/>
          <p:cNvSpPr txBox="1"/>
          <p:nvPr/>
        </p:nvSpPr>
        <p:spPr>
          <a:xfrm>
            <a:off x="8366657" y="2973816"/>
            <a:ext cx="3104700" cy="338554"/>
          </a:xfrm>
          <a:prstGeom prst="rect">
            <a:avLst/>
          </a:prstGeom>
          <a:noFill/>
        </p:spPr>
        <p:txBody>
          <a:bodyPr wrap="square">
            <a:spAutoFit/>
          </a:bodyPr>
          <a:lstStyle/>
          <a:p>
            <a:pPr algn="ctr" eaLnBrk="1" hangingPunct="1">
              <a:defRPr/>
            </a:pPr>
            <a:r>
              <a:rPr lang="zh-CN" altLang="en-US" sz="1600" b="1" dirty="0">
                <a:solidFill>
                  <a:schemeClr val="bg1"/>
                </a:solidFill>
                <a:latin typeface="微软雅黑" panose="020B0503020204020204" pitchFamily="34" charset="-122"/>
                <a:ea typeface="微软雅黑" panose="020B0503020204020204" pitchFamily="34" charset="-122"/>
                <a:cs typeface="思源黑体 CN Regular"/>
              </a:rPr>
              <a:t>专业智库  </a:t>
            </a:r>
            <a:r>
              <a:rPr lang="en-GB" altLang="zh-CN" sz="1400" dirty="0">
                <a:solidFill>
                  <a:schemeClr val="bg1"/>
                </a:solidFill>
                <a:latin typeface="微软雅黑" panose="020B0503020204020204" pitchFamily="34" charset="-122"/>
                <a:ea typeface="微软雅黑" panose="020B0503020204020204" pitchFamily="34" charset="-122"/>
                <a:cs typeface="思源黑体 CN Regular"/>
              </a:rPr>
              <a:t>Specialized think tank</a:t>
            </a:r>
            <a:endParaRPr lang="zh-CN" altLang="en-US" sz="1400" dirty="0">
              <a:solidFill>
                <a:schemeClr val="bg1"/>
              </a:solidFill>
              <a:latin typeface="微软雅黑" panose="020B0503020204020204" pitchFamily="34" charset="-122"/>
              <a:ea typeface="微软雅黑" panose="020B0503020204020204" pitchFamily="34" charset="-122"/>
              <a:cs typeface="思源黑体 CN Regular"/>
            </a:endParaRPr>
          </a:p>
        </p:txBody>
      </p:sp>
      <p:sp>
        <p:nvSpPr>
          <p:cNvPr id="121" name="矩形: 圆角 4"/>
          <p:cNvSpPr/>
          <p:nvPr/>
        </p:nvSpPr>
        <p:spPr bwMode="auto">
          <a:xfrm flipH="1">
            <a:off x="8356640" y="5184491"/>
            <a:ext cx="3116833" cy="1334293"/>
          </a:xfrm>
          <a:prstGeom prst="roundRect">
            <a:avLst>
              <a:gd name="adj" fmla="val 4783"/>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122" name="矩形: 圆角 19"/>
          <p:cNvSpPr/>
          <p:nvPr/>
        </p:nvSpPr>
        <p:spPr>
          <a:xfrm>
            <a:off x="8358379" y="4834504"/>
            <a:ext cx="3113358" cy="349987"/>
          </a:xfrm>
          <a:prstGeom prst="roundRect">
            <a:avLst>
              <a:gd name="adj" fmla="val 17092"/>
            </a:avLst>
          </a:prstGeom>
          <a:gradFill flip="none" rotWithShape="1">
            <a:gsLst>
              <a:gs pos="0">
                <a:schemeClr val="accent2"/>
              </a:gs>
              <a:gs pos="85000">
                <a:schemeClr val="accent1"/>
              </a:gs>
            </a:gsLst>
            <a:lin ang="2700000" scaled="1"/>
            <a:tileRect/>
          </a:gra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23" name="文本框 122"/>
          <p:cNvSpPr txBox="1"/>
          <p:nvPr/>
        </p:nvSpPr>
        <p:spPr>
          <a:xfrm>
            <a:off x="8513419" y="4839192"/>
            <a:ext cx="2803263" cy="338554"/>
          </a:xfrm>
          <a:prstGeom prst="rect">
            <a:avLst/>
          </a:prstGeom>
          <a:noFill/>
        </p:spPr>
        <p:txBody>
          <a:bodyPr wrap="square">
            <a:spAutoFit/>
          </a:bodyPr>
          <a:lstStyle/>
          <a:p>
            <a:pPr algn="ctr" eaLnBrk="1" hangingPunct="1">
              <a:defRPr/>
            </a:pPr>
            <a:r>
              <a:rPr lang="zh-CN" altLang="en-US" sz="1600" b="1" dirty="0">
                <a:solidFill>
                  <a:schemeClr val="bg1"/>
                </a:solidFill>
                <a:latin typeface="微软雅黑" panose="020B0503020204020204" pitchFamily="34" charset="-122"/>
                <a:ea typeface="微软雅黑" panose="020B0503020204020204" pitchFamily="34" charset="-122"/>
                <a:cs typeface="思源黑体 CN Regular"/>
              </a:rPr>
              <a:t>产业基金  </a:t>
            </a:r>
            <a:r>
              <a:rPr lang="en-GB" altLang="zh-CN" sz="1400" dirty="0">
                <a:solidFill>
                  <a:schemeClr val="bg1"/>
                </a:solidFill>
                <a:latin typeface="微软雅黑" panose="020B0503020204020204" pitchFamily="34" charset="-122"/>
                <a:ea typeface="微软雅黑" panose="020B0503020204020204" pitchFamily="34" charset="-122"/>
                <a:cs typeface="思源黑体 CN Regular"/>
              </a:rPr>
              <a:t>Industrial fund</a:t>
            </a:r>
            <a:endParaRPr lang="zh-CN" altLang="en-US" sz="1400" dirty="0">
              <a:solidFill>
                <a:schemeClr val="bg1"/>
              </a:solidFill>
              <a:latin typeface="微软雅黑" panose="020B0503020204020204" pitchFamily="34" charset="-122"/>
              <a:ea typeface="微软雅黑" panose="020B0503020204020204" pitchFamily="34" charset="-122"/>
              <a:cs typeface="思源黑体 CN Regular"/>
            </a:endParaRPr>
          </a:p>
        </p:txBody>
      </p:sp>
      <p:pic>
        <p:nvPicPr>
          <p:cNvPr id="115" name="图片 1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3350" y="5271857"/>
            <a:ext cx="1803400" cy="1143000"/>
          </a:xfrm>
          <a:prstGeom prst="rect">
            <a:avLst/>
          </a:prstGeom>
        </p:spPr>
      </p:pic>
      <p:pic>
        <p:nvPicPr>
          <p:cNvPr id="126" name="图片 1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26050" y="3414761"/>
            <a:ext cx="1778000" cy="1143000"/>
          </a:xfrm>
          <a:prstGeom prst="rect">
            <a:avLst/>
          </a:prstGeom>
        </p:spPr>
      </p:pic>
      <p:pic>
        <p:nvPicPr>
          <p:cNvPr id="33797" name="图片 3379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43450" y="1675787"/>
            <a:ext cx="2743200" cy="812800"/>
          </a:xfrm>
          <a:prstGeom prst="rect">
            <a:avLst/>
          </a:prstGeom>
        </p:spPr>
      </p:pic>
      <p:pic>
        <p:nvPicPr>
          <p:cNvPr id="134" name="图片 133"/>
          <p:cNvPicPr>
            <a:picLocks noChangeAspect="1"/>
          </p:cNvPicPr>
          <p:nvPr/>
        </p:nvPicPr>
        <p:blipFill rotWithShape="1">
          <a:blip r:embed="rId8">
            <a:extLst>
              <a:ext uri="{28A0092B-C50C-407E-A947-70E740481C1C}">
                <a14:useLocalDpi xmlns:a14="http://schemas.microsoft.com/office/drawing/2010/main" val="0"/>
              </a:ext>
            </a:extLst>
          </a:blip>
          <a:srcRect t="31180" r="4735" b="51421"/>
          <a:stretch>
            <a:fillRect/>
          </a:stretch>
        </p:blipFill>
        <p:spPr>
          <a:xfrm>
            <a:off x="2643922" y="4629962"/>
            <a:ext cx="5214474" cy="430887"/>
          </a:xfrm>
          <a:prstGeom prst="rect">
            <a:avLst/>
          </a:prstGeom>
        </p:spPr>
      </p:pic>
      <p:pic>
        <p:nvPicPr>
          <p:cNvPr id="135" name="图片 134"/>
          <p:cNvPicPr>
            <a:picLocks noChangeAspect="1"/>
          </p:cNvPicPr>
          <p:nvPr/>
        </p:nvPicPr>
        <p:blipFill rotWithShape="1">
          <a:blip r:embed="rId8">
            <a:extLst>
              <a:ext uri="{28A0092B-C50C-407E-A947-70E740481C1C}">
                <a14:useLocalDpi xmlns:a14="http://schemas.microsoft.com/office/drawing/2010/main" val="0"/>
              </a:ext>
            </a:extLst>
          </a:blip>
          <a:srcRect t="48579" r="4735" b="33075"/>
          <a:stretch>
            <a:fillRect/>
          </a:stretch>
        </p:blipFill>
        <p:spPr>
          <a:xfrm>
            <a:off x="2643922" y="5201524"/>
            <a:ext cx="5214474" cy="454349"/>
          </a:xfrm>
          <a:prstGeom prst="rect">
            <a:avLst/>
          </a:prstGeom>
        </p:spPr>
      </p:pic>
      <p:pic>
        <p:nvPicPr>
          <p:cNvPr id="136" name="图片 135"/>
          <p:cNvPicPr>
            <a:picLocks noChangeAspect="1"/>
          </p:cNvPicPr>
          <p:nvPr/>
        </p:nvPicPr>
        <p:blipFill rotWithShape="1">
          <a:blip r:embed="rId8">
            <a:extLst>
              <a:ext uri="{28A0092B-C50C-407E-A947-70E740481C1C}">
                <a14:useLocalDpi xmlns:a14="http://schemas.microsoft.com/office/drawing/2010/main" val="0"/>
              </a:ext>
            </a:extLst>
          </a:blip>
          <a:srcRect t="66926" r="4735" b="15675"/>
          <a:stretch>
            <a:fillRect/>
          </a:stretch>
        </p:blipFill>
        <p:spPr>
          <a:xfrm>
            <a:off x="2643922" y="5784826"/>
            <a:ext cx="5214474" cy="430887"/>
          </a:xfrm>
          <a:prstGeom prst="rect">
            <a:avLst/>
          </a:prstGeom>
        </p:spPr>
      </p:pic>
      <p:grpSp>
        <p:nvGrpSpPr>
          <p:cNvPr id="139" name="组合 138"/>
          <p:cNvGrpSpPr/>
          <p:nvPr/>
        </p:nvGrpSpPr>
        <p:grpSpPr>
          <a:xfrm>
            <a:off x="2643923" y="3482978"/>
            <a:ext cx="5158731" cy="351673"/>
            <a:chOff x="2349256" y="3412640"/>
            <a:chExt cx="5158731" cy="351673"/>
          </a:xfrm>
        </p:grpSpPr>
        <p:sp>
          <p:nvSpPr>
            <p:cNvPr id="140" name="矩形: 圆角 19"/>
            <p:cNvSpPr/>
            <p:nvPr/>
          </p:nvSpPr>
          <p:spPr>
            <a:xfrm>
              <a:off x="2349256" y="3412640"/>
              <a:ext cx="775174" cy="351673"/>
            </a:xfrm>
            <a:prstGeom prst="roundRect">
              <a:avLst>
                <a:gd name="adj" fmla="val 14562"/>
              </a:avLst>
            </a:prstGeom>
            <a:solidFill>
              <a:schemeClr val="bg1"/>
            </a:soli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41" name="矩形: 圆角 19"/>
            <p:cNvSpPr/>
            <p:nvPr/>
          </p:nvSpPr>
          <p:spPr>
            <a:xfrm>
              <a:off x="3235899" y="3412640"/>
              <a:ext cx="865410" cy="351673"/>
            </a:xfrm>
            <a:prstGeom prst="roundRect">
              <a:avLst>
                <a:gd name="adj" fmla="val 14562"/>
              </a:avLst>
            </a:prstGeom>
            <a:solidFill>
              <a:schemeClr val="bg1"/>
            </a:soli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42" name="矩形: 圆角 19"/>
            <p:cNvSpPr/>
            <p:nvPr/>
          </p:nvSpPr>
          <p:spPr>
            <a:xfrm>
              <a:off x="4212777" y="3412640"/>
              <a:ext cx="1024091" cy="351673"/>
            </a:xfrm>
            <a:prstGeom prst="roundRect">
              <a:avLst>
                <a:gd name="adj" fmla="val 14562"/>
              </a:avLst>
            </a:prstGeom>
            <a:solidFill>
              <a:schemeClr val="bg1"/>
            </a:soli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43" name="矩形: 圆角 19"/>
            <p:cNvSpPr/>
            <p:nvPr/>
          </p:nvSpPr>
          <p:spPr>
            <a:xfrm>
              <a:off x="5348336" y="3412640"/>
              <a:ext cx="1024091" cy="351673"/>
            </a:xfrm>
            <a:prstGeom prst="roundRect">
              <a:avLst>
                <a:gd name="adj" fmla="val 14562"/>
              </a:avLst>
            </a:prstGeom>
            <a:solidFill>
              <a:schemeClr val="bg1"/>
            </a:soli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sp>
          <p:nvSpPr>
            <p:cNvPr id="144" name="矩形: 圆角 19"/>
            <p:cNvSpPr/>
            <p:nvPr/>
          </p:nvSpPr>
          <p:spPr>
            <a:xfrm>
              <a:off x="6483896" y="3412640"/>
              <a:ext cx="1024091" cy="351673"/>
            </a:xfrm>
            <a:prstGeom prst="roundRect">
              <a:avLst>
                <a:gd name="adj" fmla="val 14562"/>
              </a:avLst>
            </a:prstGeom>
            <a:solidFill>
              <a:schemeClr val="bg1"/>
            </a:solidFill>
            <a:ln>
              <a:noFill/>
            </a:ln>
            <a:effectLst>
              <a:innerShdw blurRad="114300">
                <a:schemeClr val="bg1"/>
              </a:innerShdw>
              <a:reflection blurRad="114300" stA="23000" endPos="1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dirty="0">
                <a:solidFill>
                  <a:prstClr val="white"/>
                </a:solidFill>
                <a:latin typeface="思源宋体 CN" panose="02020400000000000000" charset="-122"/>
                <a:ea typeface="思源宋体 CN" panose="02020400000000000000" charset="-122"/>
              </a:endParaRPr>
            </a:p>
          </p:txBody>
        </p:sp>
        <p:pic>
          <p:nvPicPr>
            <p:cNvPr id="145" name="图片 144"/>
            <p:cNvPicPr>
              <a:picLocks noChangeAspect="1"/>
            </p:cNvPicPr>
            <p:nvPr/>
          </p:nvPicPr>
          <p:blipFill>
            <a:blip r:embed="rId9"/>
            <a:stretch>
              <a:fillRect/>
            </a:stretch>
          </p:blipFill>
          <p:spPr>
            <a:xfrm>
              <a:off x="2525592" y="3455878"/>
              <a:ext cx="452300" cy="251278"/>
            </a:xfrm>
            <a:prstGeom prst="rect">
              <a:avLst/>
            </a:prstGeom>
          </p:spPr>
        </p:pic>
        <p:pic>
          <p:nvPicPr>
            <p:cNvPr id="146" name="图片 145"/>
            <p:cNvPicPr>
              <a:picLocks noChangeAspect="1"/>
            </p:cNvPicPr>
            <p:nvPr/>
          </p:nvPicPr>
          <p:blipFill>
            <a:blip r:embed="rId10"/>
            <a:stretch>
              <a:fillRect/>
            </a:stretch>
          </p:blipFill>
          <p:spPr>
            <a:xfrm>
              <a:off x="3515330" y="3467108"/>
              <a:ext cx="306548" cy="238494"/>
            </a:xfrm>
            <a:prstGeom prst="rect">
              <a:avLst/>
            </a:prstGeom>
          </p:spPr>
        </p:pic>
        <p:pic>
          <p:nvPicPr>
            <p:cNvPr id="147" name="图片 146"/>
            <p:cNvPicPr>
              <a:picLocks noChangeAspect="1"/>
            </p:cNvPicPr>
            <p:nvPr/>
          </p:nvPicPr>
          <p:blipFill rotWithShape="1">
            <a:blip r:embed="rId11"/>
            <a:srcRect t="21153" b="22271"/>
            <a:stretch>
              <a:fillRect/>
            </a:stretch>
          </p:blipFill>
          <p:spPr>
            <a:xfrm>
              <a:off x="4447665" y="3485629"/>
              <a:ext cx="554313" cy="208748"/>
            </a:xfrm>
            <a:prstGeom prst="rect">
              <a:avLst/>
            </a:prstGeom>
          </p:spPr>
        </p:pic>
        <p:pic>
          <p:nvPicPr>
            <p:cNvPr id="148" name="图片 147"/>
            <p:cNvPicPr>
              <a:picLocks noChangeAspect="1"/>
            </p:cNvPicPr>
            <p:nvPr/>
          </p:nvPicPr>
          <p:blipFill rotWithShape="1">
            <a:blip r:embed="rId12"/>
            <a:srcRect t="20757" b="22861"/>
            <a:stretch>
              <a:fillRect/>
            </a:stretch>
          </p:blipFill>
          <p:spPr>
            <a:xfrm>
              <a:off x="5434300" y="3451843"/>
              <a:ext cx="865549" cy="228843"/>
            </a:xfrm>
            <a:prstGeom prst="rect">
              <a:avLst/>
            </a:prstGeom>
          </p:spPr>
        </p:pic>
        <p:sp>
          <p:nvSpPr>
            <p:cNvPr id="149" name="文本框 148"/>
            <p:cNvSpPr txBox="1"/>
            <p:nvPr/>
          </p:nvSpPr>
          <p:spPr bwMode="auto">
            <a:xfrm>
              <a:off x="6478197" y="3457245"/>
              <a:ext cx="1024091" cy="230832"/>
            </a:xfrm>
            <a:prstGeom prst="rect">
              <a:avLst/>
            </a:prstGeom>
            <a:noFill/>
          </p:spPr>
          <p:txBody>
            <a:bodyPr wrap="square">
              <a:spAutoFit/>
            </a:bodyPr>
            <a:lstStyle/>
            <a:p>
              <a:pPr algn="ctr" defTabSz="606425" eaLnBrk="1" hangingPunct="1">
                <a:defRPr/>
              </a:pPr>
              <a:r>
                <a:rPr lang="zh-CN" altLang="en-US" sz="900" b="1" dirty="0">
                  <a:latin typeface="微软雅黑" panose="020B0503020204020204" pitchFamily="34" charset="-122"/>
                  <a:ea typeface="微软雅黑" panose="020B0503020204020204" pitchFamily="34" charset="-122"/>
                  <a:cs typeface="+mn-cs"/>
                </a:rPr>
                <a:t>金融网关公司</a:t>
              </a:r>
              <a:endParaRPr lang="en-GB" altLang="zh-CN" sz="900" b="1" dirty="0">
                <a:latin typeface="微软雅黑" panose="020B0503020204020204" pitchFamily="34" charset="-122"/>
                <a:ea typeface="微软雅黑" panose="020B0503020204020204" pitchFamily="34" charset="-122"/>
                <a:cs typeface="+mn-cs"/>
              </a:endParaRPr>
            </a:p>
          </p:txBody>
        </p:sp>
      </p:grpSp>
      <p:pic>
        <p:nvPicPr>
          <p:cNvPr id="87" name="图片 86"/>
          <p:cNvPicPr>
            <a:picLocks noChangeAspect="1"/>
          </p:cNvPicPr>
          <p:nvPr/>
        </p:nvPicPr>
        <p:blipFill rotWithShape="1">
          <a:blip r:embed="rId8">
            <a:extLst>
              <a:ext uri="{28A0092B-C50C-407E-A947-70E740481C1C}">
                <a14:useLocalDpi xmlns:a14="http://schemas.microsoft.com/office/drawing/2010/main" val="0"/>
              </a:ext>
            </a:extLst>
          </a:blip>
          <a:srcRect r="4735" b="85087"/>
          <a:stretch>
            <a:fillRect/>
          </a:stretch>
        </p:blipFill>
        <p:spPr>
          <a:xfrm>
            <a:off x="2643922" y="4045352"/>
            <a:ext cx="5214474" cy="369332"/>
          </a:xfrm>
          <a:prstGeom prst="rect">
            <a:avLst/>
          </a:prstGeom>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圆角 4"/>
          <p:cNvSpPr/>
          <p:nvPr/>
        </p:nvSpPr>
        <p:spPr bwMode="auto">
          <a:xfrm flipH="1">
            <a:off x="2" y="0"/>
            <a:ext cx="12192000" cy="6858000"/>
          </a:xfrm>
          <a:prstGeom prst="roundRect">
            <a:avLst>
              <a:gd name="adj" fmla="val 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60" name="弧形 19"/>
          <p:cNvSpPr/>
          <p:nvPr/>
        </p:nvSpPr>
        <p:spPr>
          <a:xfrm rot="17100000">
            <a:off x="663849" y="-2378129"/>
            <a:ext cx="11251745" cy="11251746"/>
          </a:xfrm>
          <a:prstGeom prst="arc">
            <a:avLst>
              <a:gd name="adj1" fmla="val 158648"/>
              <a:gd name="adj2" fmla="val 9804272"/>
            </a:avLst>
          </a:prstGeom>
          <a:noFill/>
          <a:ln w="381000" cap="rnd">
            <a:gradFill>
              <a:gsLst>
                <a:gs pos="0">
                  <a:schemeClr val="accent1">
                    <a:alpha val="0"/>
                  </a:schemeClr>
                </a:gs>
                <a:gs pos="100000">
                  <a:schemeClr val="bg1">
                    <a:alpha val="37000"/>
                  </a:schemeClr>
                </a:gs>
              </a:gsLst>
              <a:lin ang="5400000" scaled="1"/>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55" name="矩形: 圆角 4"/>
          <p:cNvSpPr/>
          <p:nvPr/>
        </p:nvSpPr>
        <p:spPr bwMode="auto">
          <a:xfrm flipH="1">
            <a:off x="1079046" y="1125162"/>
            <a:ext cx="10033906" cy="1808664"/>
          </a:xfrm>
          <a:prstGeom prst="roundRect">
            <a:avLst>
              <a:gd name="adj" fmla="val 50000"/>
            </a:avLst>
          </a:prstGeom>
          <a:gradFill flip="none" rotWithShape="1">
            <a:gsLst>
              <a:gs pos="0">
                <a:srgbClr val="4BD1FB">
                  <a:lumMod val="10000"/>
                  <a:lumOff val="90000"/>
                </a:srgbClr>
              </a:gs>
              <a:gs pos="100000">
                <a:schemeClr val="bg1"/>
              </a:gs>
            </a:gsLst>
            <a:lin ang="5400000" scaled="0"/>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dirty="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17" name="文本框 41"/>
          <p:cNvSpPr txBox="1"/>
          <p:nvPr/>
        </p:nvSpPr>
        <p:spPr>
          <a:xfrm>
            <a:off x="3845200" y="6078595"/>
            <a:ext cx="2588874" cy="738664"/>
          </a:xfrm>
          <a:prstGeom prst="rect">
            <a:avLst/>
          </a:prstGeom>
          <a:noFill/>
          <a:ln w="9525">
            <a:noFill/>
          </a:ln>
        </p:spPr>
        <p:txBody>
          <a:bodyPr wrap="square" anchor="t" anchorCtr="0">
            <a:spAutoFit/>
          </a:bodyPr>
          <a:lstStyle/>
          <a:p>
            <a:r>
              <a:rPr lang="zh-CN" altLang="en-US" sz="1400" baseline="0" dirty="0">
                <a:solidFill>
                  <a:srgbClr val="595959"/>
                </a:solidFill>
                <a:latin typeface="微软雅黑" panose="020B0503020204020204" pitchFamily="34" charset="-122"/>
                <a:ea typeface="微软雅黑" panose="020B0503020204020204" pitchFamily="34" charset="-122"/>
              </a:rPr>
              <a:t>金科新区项目</a:t>
            </a:r>
            <a:endParaRPr lang="en-US" altLang="zh-CN" sz="1400" baseline="0" dirty="0">
              <a:solidFill>
                <a:srgbClr val="595959"/>
              </a:solidFill>
              <a:latin typeface="微软雅黑" panose="020B0503020204020204" pitchFamily="34" charset="-122"/>
              <a:ea typeface="微软雅黑" panose="020B0503020204020204" pitchFamily="34" charset="-122"/>
            </a:endParaRPr>
          </a:p>
          <a:p>
            <a:r>
              <a:rPr lang="en-US" altLang="zh-CN" sz="1400" baseline="0" dirty="0">
                <a:solidFill>
                  <a:srgbClr val="595959"/>
                </a:solidFill>
                <a:latin typeface="微软雅黑" panose="020B0503020204020204" pitchFamily="34" charset="-122"/>
                <a:ea typeface="微软雅黑" panose="020B0503020204020204" pitchFamily="34" charset="-122"/>
              </a:rPr>
              <a:t>Fin-Tech New Area Project </a:t>
            </a:r>
          </a:p>
          <a:p>
            <a:endParaRPr lang="zh-CN" altLang="en-US" sz="1400" baseline="0" dirty="0">
              <a:solidFill>
                <a:srgbClr val="595959"/>
              </a:solidFill>
              <a:latin typeface="微软雅黑" panose="020B0503020204020204" pitchFamily="34" charset="-122"/>
              <a:ea typeface="微软雅黑" panose="020B0503020204020204" pitchFamily="34" charset="-122"/>
            </a:endParaRPr>
          </a:p>
        </p:txBody>
      </p:sp>
      <p:sp>
        <p:nvSpPr>
          <p:cNvPr id="3" name="椭圆 2"/>
          <p:cNvSpPr/>
          <p:nvPr/>
        </p:nvSpPr>
        <p:spPr>
          <a:xfrm>
            <a:off x="3693111" y="6227228"/>
            <a:ext cx="190449" cy="183771"/>
          </a:xfrm>
          <a:prstGeom prst="ellipse">
            <a:avLst/>
          </a:prstGeom>
          <a:gradFill>
            <a:gsLst>
              <a:gs pos="2000">
                <a:schemeClr val="accent2"/>
              </a:gs>
              <a:gs pos="100000">
                <a:schemeClr val="accent2">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文本框 41"/>
          <p:cNvSpPr txBox="1"/>
          <p:nvPr/>
        </p:nvSpPr>
        <p:spPr>
          <a:xfrm>
            <a:off x="1612550" y="1241055"/>
            <a:ext cx="8966899" cy="1692771"/>
          </a:xfrm>
          <a:prstGeom prst="rect">
            <a:avLst/>
          </a:prstGeom>
          <a:noFill/>
        </p:spPr>
        <p:txBody>
          <a:bodyPr wrap="square">
            <a:spAutoFit/>
          </a:bodyPr>
          <a:lstStyle/>
          <a:p>
            <a:pPr eaLnBrk="1" fontAlgn="auto" hangingPunct="1">
              <a:spcBef>
                <a:spcPts val="0"/>
              </a:spcBef>
              <a:spcAft>
                <a:spcPts val="0"/>
              </a:spcAft>
              <a:defRPr/>
            </a:pPr>
            <a:r>
              <a:rPr lang="zh-CN" altLang="en-US" sz="16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服务北京率先实施金融科技创新监管工具，开展资本市场金融科技创新监管试点，服务人行等六部委在北京开展金融科技应用试点，金科新区项目位居全国同类型区域之首。</a:t>
            </a:r>
            <a:endParaRPr lang="en-US" altLang="zh-CN" sz="16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14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Beijing is supported to take the lead in implementing the financial technology innovation supervision tool, initiate the pilot of financial technology innovation supervision in the capital market, and facilitate the financial technology application pilot conducted by the People’s Bank of China and five other ministries. The Fintech New Area project ranks first among similar zones nationwide.</a:t>
            </a:r>
            <a:endParaRPr lang="en-US" altLang="zh-CN" sz="16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p:txBody>
      </p:sp>
      <p:sp>
        <p:nvSpPr>
          <p:cNvPr id="39" name="空心弧 38"/>
          <p:cNvSpPr/>
          <p:nvPr/>
        </p:nvSpPr>
        <p:spPr>
          <a:xfrm>
            <a:off x="3245085" y="3034081"/>
            <a:ext cx="1929388" cy="1929388"/>
          </a:xfrm>
          <a:prstGeom prst="blockArc">
            <a:avLst>
              <a:gd name="adj1" fmla="val 12295532"/>
              <a:gd name="adj2" fmla="val 12287137"/>
              <a:gd name="adj3" fmla="val 13095"/>
            </a:avLst>
          </a:prstGeom>
          <a:gradFill>
            <a:gsLst>
              <a:gs pos="2000">
                <a:schemeClr val="accent2"/>
              </a:gs>
              <a:gs pos="100000">
                <a:schemeClr val="accent2">
                  <a:lumMod val="60000"/>
                  <a:lumOff val="40000"/>
                </a:schemeClr>
              </a:gs>
            </a:gsLst>
            <a:lin ang="5400000" scaled="0"/>
          </a:gradFill>
          <a:ln>
            <a:noFill/>
          </a:ln>
          <a:effectLst>
            <a:outerShdw blurRad="254000" dist="38100" dir="2700000" algn="tl" rotWithShape="0">
              <a:srgbClr val="2F71F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2" name="空心弧 1"/>
          <p:cNvSpPr/>
          <p:nvPr/>
        </p:nvSpPr>
        <p:spPr>
          <a:xfrm rot="3943283">
            <a:off x="3245085" y="3034081"/>
            <a:ext cx="1929388" cy="1929388"/>
          </a:xfrm>
          <a:prstGeom prst="blockArc">
            <a:avLst>
              <a:gd name="adj1" fmla="val 3184064"/>
              <a:gd name="adj2" fmla="val 12287137"/>
              <a:gd name="adj3" fmla="val 13095"/>
            </a:avLst>
          </a:prstGeom>
          <a:gradFill>
            <a:gsLst>
              <a:gs pos="100000">
                <a:schemeClr val="accent1"/>
              </a:gs>
              <a:gs pos="0">
                <a:schemeClr val="accent1">
                  <a:lumMod val="75000"/>
                </a:schemeClr>
              </a:gs>
            </a:gsLst>
            <a:lin ang="5400000" scaled="0"/>
          </a:gradFill>
          <a:ln>
            <a:noFill/>
          </a:ln>
          <a:effectLst>
            <a:outerShdw blurRad="254000" dist="38100" dir="2700000" algn="tl" rotWithShape="0">
              <a:srgbClr val="2F71F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40" name="文本框 39"/>
          <p:cNvSpPr txBox="1"/>
          <p:nvPr/>
        </p:nvSpPr>
        <p:spPr bwMode="auto">
          <a:xfrm>
            <a:off x="2591263" y="5160315"/>
            <a:ext cx="3215295" cy="861774"/>
          </a:xfrm>
          <a:prstGeom prst="rect">
            <a:avLst/>
          </a:prstGeom>
          <a:noFill/>
        </p:spPr>
        <p:txBody>
          <a:bodyPr wrap="square">
            <a:spAutoFit/>
          </a:bodyPr>
          <a:lstStyle/>
          <a:p>
            <a:pPr algn="ctr" defTabSz="606425" eaLnBrk="1" hangingPunct="1">
              <a:defRPr/>
            </a:pP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金融科技创新监管工具</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Financial Technology Innovation Supervision Tool</a:t>
            </a:r>
            <a:endParaRPr lang="en-GB"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sp>
        <p:nvSpPr>
          <p:cNvPr id="46" name="空心弧 45"/>
          <p:cNvSpPr/>
          <p:nvPr/>
        </p:nvSpPr>
        <p:spPr>
          <a:xfrm>
            <a:off x="7129922" y="3034081"/>
            <a:ext cx="1929388" cy="1929388"/>
          </a:xfrm>
          <a:prstGeom prst="blockArc">
            <a:avLst>
              <a:gd name="adj1" fmla="val 12295532"/>
              <a:gd name="adj2" fmla="val 12287137"/>
              <a:gd name="adj3" fmla="val 13095"/>
            </a:avLst>
          </a:prstGeom>
          <a:gradFill>
            <a:gsLst>
              <a:gs pos="2000">
                <a:schemeClr val="accent2"/>
              </a:gs>
              <a:gs pos="100000">
                <a:schemeClr val="accent2">
                  <a:lumMod val="60000"/>
                  <a:lumOff val="40000"/>
                </a:schemeClr>
              </a:gs>
            </a:gsLst>
            <a:lin ang="5400000" scaled="0"/>
          </a:gradFill>
          <a:ln>
            <a:noFill/>
          </a:ln>
          <a:effectLst>
            <a:outerShdw blurRad="254000" dist="38100" dir="2700000" algn="tl" rotWithShape="0">
              <a:srgbClr val="2F71F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47" name="空心弧 46"/>
          <p:cNvSpPr/>
          <p:nvPr/>
        </p:nvSpPr>
        <p:spPr>
          <a:xfrm rot="3943283">
            <a:off x="7129922" y="3034081"/>
            <a:ext cx="1929388" cy="1929388"/>
          </a:xfrm>
          <a:prstGeom prst="blockArc">
            <a:avLst>
              <a:gd name="adj1" fmla="val 1489858"/>
              <a:gd name="adj2" fmla="val 12287137"/>
              <a:gd name="adj3" fmla="val 13095"/>
            </a:avLst>
          </a:prstGeom>
          <a:gradFill>
            <a:gsLst>
              <a:gs pos="100000">
                <a:schemeClr val="accent1"/>
              </a:gs>
              <a:gs pos="0">
                <a:schemeClr val="accent1">
                  <a:lumMod val="75000"/>
                </a:schemeClr>
              </a:gs>
            </a:gsLst>
            <a:lin ang="5400000" scaled="0"/>
          </a:gradFill>
          <a:ln>
            <a:noFill/>
          </a:ln>
          <a:effectLst>
            <a:outerShdw blurRad="254000" dist="38100" dir="2700000" algn="tl" rotWithShape="0">
              <a:srgbClr val="2F71F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48" name="文本框 47"/>
          <p:cNvSpPr txBox="1"/>
          <p:nvPr/>
        </p:nvSpPr>
        <p:spPr bwMode="auto">
          <a:xfrm>
            <a:off x="5923805" y="5157595"/>
            <a:ext cx="4452677" cy="861774"/>
          </a:xfrm>
          <a:prstGeom prst="rect">
            <a:avLst/>
          </a:prstGeom>
          <a:noFill/>
        </p:spPr>
        <p:txBody>
          <a:bodyPr wrap="square">
            <a:spAutoFit/>
          </a:bodyPr>
          <a:lstStyle/>
          <a:p>
            <a:pPr algn="ctr" defTabSz="606425" eaLnBrk="1" hangingPunct="1">
              <a:defRPr/>
            </a:pP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资本市场金融科技创新监管试点</a:t>
            </a:r>
            <a:endPar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Capital Market Financial Technology Innovation Supervision Pilot</a:t>
            </a:r>
            <a:endParaRPr lang="en-GB"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sp>
        <p:nvSpPr>
          <p:cNvPr id="51" name="空心弧 50"/>
          <p:cNvSpPr/>
          <p:nvPr/>
        </p:nvSpPr>
        <p:spPr>
          <a:xfrm>
            <a:off x="13876651" y="2726076"/>
            <a:ext cx="1929388" cy="1929388"/>
          </a:xfrm>
          <a:prstGeom prst="blockArc">
            <a:avLst>
              <a:gd name="adj1" fmla="val 12295532"/>
              <a:gd name="adj2" fmla="val 12287137"/>
              <a:gd name="adj3" fmla="val 13095"/>
            </a:avLst>
          </a:prstGeom>
          <a:gradFill>
            <a:gsLst>
              <a:gs pos="2000">
                <a:schemeClr val="accent2"/>
              </a:gs>
              <a:gs pos="100000">
                <a:schemeClr val="accent2">
                  <a:lumMod val="60000"/>
                  <a:lumOff val="40000"/>
                </a:schemeClr>
              </a:gs>
            </a:gsLst>
            <a:lin ang="5400000" scaled="0"/>
          </a:gradFill>
          <a:ln>
            <a:noFill/>
          </a:ln>
          <a:effectLst>
            <a:outerShdw blurRad="254000" dist="38100" dir="2700000" algn="tl" rotWithShape="0">
              <a:srgbClr val="2F71F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2" name="空心弧 51"/>
          <p:cNvSpPr/>
          <p:nvPr/>
        </p:nvSpPr>
        <p:spPr>
          <a:xfrm rot="3943283">
            <a:off x="13876651" y="2726076"/>
            <a:ext cx="1929388" cy="1929388"/>
          </a:xfrm>
          <a:prstGeom prst="blockArc">
            <a:avLst>
              <a:gd name="adj1" fmla="val 21534568"/>
              <a:gd name="adj2" fmla="val 12287137"/>
              <a:gd name="adj3" fmla="val 13095"/>
            </a:avLst>
          </a:prstGeom>
          <a:gradFill>
            <a:gsLst>
              <a:gs pos="100000">
                <a:schemeClr val="accent1"/>
              </a:gs>
              <a:gs pos="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3" name="文本框 52"/>
          <p:cNvSpPr txBox="1"/>
          <p:nvPr/>
        </p:nvSpPr>
        <p:spPr bwMode="auto">
          <a:xfrm>
            <a:off x="13666660" y="4852310"/>
            <a:ext cx="2370334" cy="646331"/>
          </a:xfrm>
          <a:prstGeom prst="rect">
            <a:avLst/>
          </a:prstGeom>
          <a:noFill/>
        </p:spPr>
        <p:txBody>
          <a:bodyPr wrap="square">
            <a:spAutoFit/>
          </a:bodyPr>
          <a:lstStyle/>
          <a:p>
            <a:pPr algn="ctr" defTabSz="606425" eaLnBrk="1" hangingPunct="1">
              <a:defRPr/>
            </a:pP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金融科技</a:t>
            </a:r>
            <a:endPar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algn="ctr" defTabSz="606425" eaLnBrk="1" hangingPunct="1">
              <a:defRPr/>
            </a:pP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应用试点</a:t>
            </a:r>
            <a:endParaRPr lang="en-GB"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sp>
        <p:nvSpPr>
          <p:cNvPr id="20" name="文本框 19"/>
          <p:cNvSpPr txBox="1"/>
          <p:nvPr/>
        </p:nvSpPr>
        <p:spPr>
          <a:xfrm>
            <a:off x="3245086" y="3655534"/>
            <a:ext cx="1929388" cy="707886"/>
          </a:xfrm>
          <a:prstGeom prst="rect">
            <a:avLst/>
          </a:prstGeom>
          <a:noFill/>
        </p:spPr>
        <p:txBody>
          <a:bodyPr wrap="square">
            <a:spAutoFit/>
          </a:bodyPr>
          <a:lstStyle/>
          <a:p>
            <a:pPr marR="0" algn="ctr" defTabSz="914400" fontAlgn="auto">
              <a:spcBef>
                <a:spcPts val="0"/>
              </a:spcBef>
              <a:spcAft>
                <a:spcPts val="0"/>
              </a:spcAft>
              <a:buClrTx/>
              <a:buSzTx/>
              <a:buFontTx/>
              <a:buNone/>
              <a:defRPr/>
            </a:pPr>
            <a:r>
              <a:rPr kumimoji="0" lang="en-US" altLang="zh-CN" sz="4000" b="1" i="0" kern="1200" cap="none" spc="0" normalizeH="0" baseline="0" noProof="0" dirty="0">
                <a:gradFill flip="none" rotWithShape="1">
                  <a:gsLst>
                    <a:gs pos="0">
                      <a:srgbClr val="4BD1FB"/>
                    </a:gs>
                    <a:gs pos="63000">
                      <a:srgbClr val="275DF5"/>
                    </a:gs>
                  </a:gsLst>
                  <a:lin ang="0" scaled="1"/>
                  <a:tileRect/>
                </a:gradFill>
                <a:latin typeface="微软雅黑" panose="020B0503020204020204" pitchFamily="34" charset="-122"/>
                <a:ea typeface="微软雅黑" panose="020B0503020204020204" pitchFamily="34" charset="-122"/>
                <a:cs typeface="+mn-cs"/>
              </a:rPr>
              <a:t>61%</a:t>
            </a:r>
            <a:endParaRPr kumimoji="0" lang="zh-CN" altLang="en-US" sz="4000" b="1" i="0" kern="1200" cap="none" spc="0" normalizeH="0" baseline="0" noProof="0" dirty="0">
              <a:gradFill>
                <a:gsLst>
                  <a:gs pos="26000">
                    <a:srgbClr val="275DF5"/>
                  </a:gs>
                  <a:gs pos="100000">
                    <a:srgbClr val="0563C1"/>
                  </a:gs>
                </a:gsLst>
                <a:lin ang="16200000" scaled="1"/>
              </a:gradFill>
              <a:latin typeface="微软雅黑" panose="020B0503020204020204" pitchFamily="34" charset="-122"/>
              <a:ea typeface="微软雅黑" panose="020B0503020204020204" pitchFamily="34" charset="-122"/>
              <a:cs typeface="+mn-cs"/>
            </a:endParaRPr>
          </a:p>
        </p:txBody>
      </p:sp>
      <p:sp>
        <p:nvSpPr>
          <p:cNvPr id="45" name="文本框 44"/>
          <p:cNvSpPr txBox="1"/>
          <p:nvPr/>
        </p:nvSpPr>
        <p:spPr>
          <a:xfrm>
            <a:off x="7129923" y="3655534"/>
            <a:ext cx="1929388" cy="707886"/>
          </a:xfrm>
          <a:prstGeom prst="rect">
            <a:avLst/>
          </a:prstGeom>
          <a:noFill/>
        </p:spPr>
        <p:txBody>
          <a:bodyPr wrap="square">
            <a:spAutoFit/>
          </a:bodyPr>
          <a:lstStyle/>
          <a:p>
            <a:pPr marR="0" algn="ctr" defTabSz="914400" fontAlgn="auto">
              <a:spcBef>
                <a:spcPts val="0"/>
              </a:spcBef>
              <a:spcAft>
                <a:spcPts val="0"/>
              </a:spcAft>
              <a:buClrTx/>
              <a:buSzTx/>
              <a:buFontTx/>
              <a:buNone/>
              <a:defRPr/>
            </a:pPr>
            <a:r>
              <a:rPr kumimoji="0" lang="en-US" altLang="zh-CN" sz="4000" b="1" i="0" kern="1200" cap="none" spc="0" normalizeH="0" baseline="0" noProof="0" dirty="0">
                <a:gradFill flip="none" rotWithShape="1">
                  <a:gsLst>
                    <a:gs pos="0">
                      <a:srgbClr val="4BD1FB"/>
                    </a:gs>
                    <a:gs pos="63000">
                      <a:srgbClr val="275DF5"/>
                    </a:gs>
                  </a:gsLst>
                  <a:lin ang="0" scaled="1"/>
                  <a:tileRect/>
                </a:gradFill>
                <a:latin typeface="微软雅黑" panose="020B0503020204020204" pitchFamily="34" charset="-122"/>
                <a:ea typeface="微软雅黑" panose="020B0503020204020204" pitchFamily="34" charset="-122"/>
                <a:cs typeface="+mn-cs"/>
              </a:rPr>
              <a:t>50%</a:t>
            </a:r>
            <a:endParaRPr kumimoji="0" lang="zh-CN" altLang="en-US" sz="4000" b="1" i="0" kern="1200" cap="none" spc="0" normalizeH="0" baseline="0" noProof="0" dirty="0">
              <a:gradFill>
                <a:gsLst>
                  <a:gs pos="26000">
                    <a:srgbClr val="275DF5"/>
                  </a:gs>
                  <a:gs pos="100000">
                    <a:srgbClr val="0563C1"/>
                  </a:gs>
                </a:gsLst>
                <a:lin ang="16200000" scaled="1"/>
              </a:gradFill>
              <a:latin typeface="微软雅黑" panose="020B0503020204020204" pitchFamily="34" charset="-122"/>
              <a:ea typeface="微软雅黑" panose="020B0503020204020204" pitchFamily="34" charset="-122"/>
              <a:cs typeface="+mn-cs"/>
            </a:endParaRPr>
          </a:p>
        </p:txBody>
      </p:sp>
      <p:sp>
        <p:nvSpPr>
          <p:cNvPr id="50" name="文本框 49"/>
          <p:cNvSpPr txBox="1"/>
          <p:nvPr/>
        </p:nvSpPr>
        <p:spPr>
          <a:xfrm>
            <a:off x="13876652" y="3347529"/>
            <a:ext cx="1929388" cy="707886"/>
          </a:xfrm>
          <a:prstGeom prst="rect">
            <a:avLst/>
          </a:prstGeom>
          <a:noFill/>
        </p:spPr>
        <p:txBody>
          <a:bodyPr wrap="square">
            <a:spAutoFit/>
          </a:bodyPr>
          <a:lstStyle/>
          <a:p>
            <a:pPr marR="0" algn="ctr" defTabSz="914400" fontAlgn="auto">
              <a:spcBef>
                <a:spcPts val="0"/>
              </a:spcBef>
              <a:spcAft>
                <a:spcPts val="0"/>
              </a:spcAft>
              <a:buClrTx/>
              <a:buSzTx/>
              <a:buFontTx/>
              <a:buNone/>
              <a:defRPr/>
            </a:pPr>
            <a:r>
              <a:rPr kumimoji="0" lang="en-US" altLang="zh-CN" sz="4000" b="1" i="0" kern="1200" cap="none" spc="0" normalizeH="0" baseline="0" noProof="0" dirty="0">
                <a:gradFill flip="none" rotWithShape="1">
                  <a:gsLst>
                    <a:gs pos="0">
                      <a:srgbClr val="4BD1FB"/>
                    </a:gs>
                    <a:gs pos="63000">
                      <a:srgbClr val="275DF5"/>
                    </a:gs>
                  </a:gsLst>
                  <a:lin ang="0" scaled="1"/>
                  <a:tileRect/>
                </a:gradFill>
                <a:latin typeface="微软雅黑" panose="020B0503020204020204" pitchFamily="34" charset="-122"/>
                <a:ea typeface="微软雅黑" panose="020B0503020204020204" pitchFamily="34" charset="-122"/>
                <a:cs typeface="+mn-cs"/>
              </a:rPr>
              <a:t>40%</a:t>
            </a:r>
            <a:endParaRPr kumimoji="0" lang="zh-CN" altLang="en-US" sz="4000" b="1" i="0" kern="1200" cap="none" spc="0" normalizeH="0" baseline="0" noProof="0" dirty="0">
              <a:gradFill>
                <a:gsLst>
                  <a:gs pos="26000">
                    <a:srgbClr val="275DF5"/>
                  </a:gs>
                  <a:gs pos="100000">
                    <a:srgbClr val="0563C1"/>
                  </a:gs>
                </a:gsLst>
                <a:lin ang="16200000" scaled="1"/>
              </a:gradFill>
              <a:latin typeface="微软雅黑" panose="020B0503020204020204" pitchFamily="34" charset="-122"/>
              <a:ea typeface="微软雅黑" panose="020B0503020204020204" pitchFamily="34" charset="-122"/>
              <a:cs typeface="+mn-cs"/>
            </a:endParaRPr>
          </a:p>
        </p:txBody>
      </p:sp>
      <p:sp>
        <p:nvSpPr>
          <p:cNvPr id="57" name="文本框 41"/>
          <p:cNvSpPr txBox="1"/>
          <p:nvPr/>
        </p:nvSpPr>
        <p:spPr>
          <a:xfrm>
            <a:off x="7093794" y="6078595"/>
            <a:ext cx="2240725" cy="523220"/>
          </a:xfrm>
          <a:prstGeom prst="rect">
            <a:avLst/>
          </a:prstGeom>
          <a:noFill/>
          <a:ln w="9525">
            <a:noFill/>
          </a:ln>
        </p:spPr>
        <p:txBody>
          <a:bodyPr wrap="square" anchor="t" anchorCtr="0">
            <a:spAutoFit/>
          </a:bodyPr>
          <a:lstStyle/>
          <a:p>
            <a:r>
              <a:rPr lang="zh-CN" altLang="en-US" sz="1400" baseline="0" dirty="0">
                <a:solidFill>
                  <a:srgbClr val="595959"/>
                </a:solidFill>
                <a:latin typeface="微软雅黑" panose="020B0503020204020204" pitchFamily="34" charset="-122"/>
                <a:ea typeface="微软雅黑" panose="020B0503020204020204" pitchFamily="34" charset="-122"/>
              </a:rPr>
              <a:t>全市所有项目</a:t>
            </a:r>
            <a:endParaRPr lang="en-US" altLang="zh-CN" sz="1400" baseline="0" dirty="0">
              <a:solidFill>
                <a:srgbClr val="595959"/>
              </a:solidFill>
              <a:latin typeface="微软雅黑" panose="020B0503020204020204" pitchFamily="34" charset="-122"/>
              <a:ea typeface="微软雅黑" panose="020B0503020204020204" pitchFamily="34" charset="-122"/>
            </a:endParaRPr>
          </a:p>
          <a:p>
            <a:r>
              <a:rPr lang="en-US" altLang="zh-CN" sz="1400" dirty="0">
                <a:solidFill>
                  <a:srgbClr val="595959"/>
                </a:solidFill>
                <a:latin typeface="微软雅黑" panose="020B0503020204020204" pitchFamily="34" charset="-122"/>
                <a:ea typeface="微软雅黑" panose="020B0503020204020204" pitchFamily="34" charset="-122"/>
              </a:rPr>
              <a:t>All Projects in </a:t>
            </a:r>
            <a:r>
              <a:rPr lang="en-US" altLang="zh-CN" sz="1400" baseline="0" dirty="0">
                <a:solidFill>
                  <a:srgbClr val="595959"/>
                </a:solidFill>
                <a:latin typeface="微软雅黑" panose="020B0503020204020204" pitchFamily="34" charset="-122"/>
                <a:ea typeface="微软雅黑" panose="020B0503020204020204" pitchFamily="34" charset="-122"/>
              </a:rPr>
              <a:t>Beijing</a:t>
            </a:r>
            <a:endParaRPr lang="zh-CN" altLang="en-US" sz="1400" baseline="0" dirty="0">
              <a:solidFill>
                <a:srgbClr val="595959"/>
              </a:solidFill>
              <a:latin typeface="微软雅黑" panose="020B0503020204020204" pitchFamily="34" charset="-122"/>
              <a:ea typeface="微软雅黑" panose="020B0503020204020204" pitchFamily="34" charset="-122"/>
            </a:endParaRPr>
          </a:p>
        </p:txBody>
      </p:sp>
      <p:sp>
        <p:nvSpPr>
          <p:cNvPr id="58" name="椭圆 57"/>
          <p:cNvSpPr/>
          <p:nvPr/>
        </p:nvSpPr>
        <p:spPr>
          <a:xfrm>
            <a:off x="6890429" y="6227228"/>
            <a:ext cx="183771" cy="183771"/>
          </a:xfrm>
          <a:prstGeom prst="ellipse">
            <a:avLst/>
          </a:prstGeom>
          <a:gradFill>
            <a:gsLst>
              <a:gs pos="100000">
                <a:schemeClr val="accent1"/>
              </a:gs>
              <a:gs pos="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弧形 19"/>
          <p:cNvSpPr/>
          <p:nvPr/>
        </p:nvSpPr>
        <p:spPr>
          <a:xfrm rot="5400000">
            <a:off x="385334" y="-2378130"/>
            <a:ext cx="11251745" cy="11251746"/>
          </a:xfrm>
          <a:prstGeom prst="arc">
            <a:avLst>
              <a:gd name="adj1" fmla="val 158648"/>
              <a:gd name="adj2" fmla="val 9804272"/>
            </a:avLst>
          </a:prstGeom>
          <a:noFill/>
          <a:ln w="381000" cap="rnd">
            <a:gradFill>
              <a:gsLst>
                <a:gs pos="0">
                  <a:schemeClr val="accent1">
                    <a:alpha val="0"/>
                  </a:schemeClr>
                </a:gs>
                <a:gs pos="100000">
                  <a:schemeClr val="bg1">
                    <a:alpha val="37000"/>
                  </a:schemeClr>
                </a:gs>
              </a:gsLst>
              <a:lin ang="5400000" scaled="1"/>
            </a:gra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Roboto" panose="02000000000000000000" charset="0"/>
              <a:ea typeface="思源黑体" panose="020F0502020204030204" charset="-122"/>
            </a:endParaRPr>
          </a:p>
        </p:txBody>
      </p:sp>
      <p:sp>
        <p:nvSpPr>
          <p:cNvPr id="41" name="文本框 40"/>
          <p:cNvSpPr txBox="1"/>
          <p:nvPr/>
        </p:nvSpPr>
        <p:spPr>
          <a:xfrm>
            <a:off x="296003" y="182024"/>
            <a:ext cx="9820149" cy="830997"/>
          </a:xfrm>
          <a:prstGeom prst="rect">
            <a:avLst/>
          </a:prstGeom>
          <a:noFill/>
        </p:spPr>
        <p:txBody>
          <a:bodyPr wrap="square">
            <a:spAutoFit/>
          </a:bodyPr>
          <a:lstStyle/>
          <a:p>
            <a:pP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金融科技创新监管试点</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20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Financial Technology Innovation Supervision Pilot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圆角 4"/>
          <p:cNvSpPr/>
          <p:nvPr/>
        </p:nvSpPr>
        <p:spPr bwMode="auto">
          <a:xfrm flipH="1">
            <a:off x="0" y="0"/>
            <a:ext cx="12192000" cy="6858000"/>
          </a:xfrm>
          <a:prstGeom prst="roundRect">
            <a:avLst>
              <a:gd name="adj" fmla="val 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15" name="文本框 14"/>
          <p:cNvSpPr txBox="1"/>
          <p:nvPr/>
        </p:nvSpPr>
        <p:spPr>
          <a:xfrm>
            <a:off x="296003" y="182024"/>
            <a:ext cx="8914671" cy="830997"/>
          </a:xfrm>
          <a:prstGeom prst="rect">
            <a:avLst/>
          </a:prstGeom>
          <a:noFill/>
        </p:spPr>
        <p:txBody>
          <a:bodyPr>
            <a:spAutoFit/>
          </a:bodyPr>
          <a:lstStyle/>
          <a:p>
            <a:pPr eaLnBrk="1" fontAlgn="auto" hangingPunct="1">
              <a:spcBef>
                <a:spcPts val="0"/>
              </a:spcBef>
              <a:spcAft>
                <a:spcPts val="0"/>
              </a:spcAft>
              <a:defRPr/>
            </a:pP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打造营商环境</a:t>
            </a:r>
            <a:r>
              <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6.0</a:t>
            </a:r>
            <a:r>
              <a:rPr lang="zh-CN" altLang="en-US"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新标杆</a:t>
            </a:r>
            <a:endParaRPr lang="en-US" altLang="zh-CN" sz="28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endParaRPr>
          </a:p>
          <a:p>
            <a:pPr eaLnBrk="1" fontAlgn="auto" hangingPunct="1">
              <a:spcBef>
                <a:spcPts val="0"/>
              </a:spcBef>
              <a:spcAft>
                <a:spcPts val="0"/>
              </a:spcAft>
              <a:defRPr/>
            </a:pPr>
            <a:r>
              <a:rPr lang="en-US" altLang="zh-CN" sz="2000"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mn-cs"/>
              </a:rPr>
              <a:t>Business Environment Optimization 6.0 Policy Series</a:t>
            </a:r>
          </a:p>
        </p:txBody>
      </p:sp>
      <p:pic>
        <p:nvPicPr>
          <p:cNvPr id="12" name="矩形: 圆角 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50" y="1350963"/>
            <a:ext cx="2667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0" name="文本框 51"/>
          <p:cNvSpPr txBox="1">
            <a:spLocks noChangeArrowheads="1"/>
          </p:cNvSpPr>
          <p:nvPr/>
        </p:nvSpPr>
        <p:spPr bwMode="auto">
          <a:xfrm>
            <a:off x="1481138" y="2198688"/>
            <a:ext cx="254635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企业开办快捷便利</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Facilitate fast and convenient business establishment</a:t>
            </a:r>
            <a:endParaRPr kumimoji="1" lang="zh-CN" altLang="en-US"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市场主体“准入即准营”</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“Access equals operation” for market entities</a:t>
            </a:r>
            <a:endParaRPr kumimoji="1" lang="zh-CN" altLang="en-US"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市场竞争公平有序</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Ensure fair and orderly market competition</a:t>
            </a:r>
            <a:endParaRPr kumimoji="1" lang="zh-CN" altLang="en-US" sz="1100">
              <a:solidFill>
                <a:srgbClr val="1069E5"/>
              </a:solidFill>
              <a:latin typeface="微软雅黑" panose="020B0503020204020204" pitchFamily="34" charset="-122"/>
              <a:ea typeface="微软雅黑" panose="020B0503020204020204" pitchFamily="34" charset="-122"/>
            </a:endParaRPr>
          </a:p>
        </p:txBody>
      </p:sp>
      <p:pic>
        <p:nvPicPr>
          <p:cNvPr id="14" name="矩形: 圆角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7405" y="1362075"/>
            <a:ext cx="2667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2" name="文本框 106"/>
          <p:cNvSpPr txBox="1">
            <a:spLocks noChangeArrowheads="1"/>
          </p:cNvSpPr>
          <p:nvPr/>
        </p:nvSpPr>
        <p:spPr bwMode="auto">
          <a:xfrm>
            <a:off x="8353767" y="2222500"/>
            <a:ext cx="298132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一体化综合监管</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Implement integrated and effective supervision and regulation</a:t>
            </a:r>
            <a:endParaRPr kumimoji="1" lang="zh-CN" altLang="en-US"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公正文明执法</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Strict, standardized, fair, and courteous law enforcement</a:t>
            </a:r>
            <a:endParaRPr kumimoji="1" lang="zh-CN" altLang="en-US"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知识产权保护</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Intellectual property protection and promotion</a:t>
            </a:r>
            <a:endParaRPr kumimoji="1" lang="zh-CN" altLang="en-US"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a:solidFill>
                  <a:srgbClr val="1069E5"/>
                </a:solidFill>
                <a:latin typeface="微软雅黑" panose="020B0503020204020204" pitchFamily="34" charset="-122"/>
                <a:ea typeface="微软雅黑" panose="020B0503020204020204" pitchFamily="34" charset="-122"/>
              </a:rPr>
              <a:t>多元司法解纷</a:t>
            </a:r>
            <a:endParaRPr kumimoji="1" lang="en-US" altLang="zh-CN" sz="110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a:solidFill>
                  <a:srgbClr val="1069E5"/>
                </a:solidFill>
                <a:latin typeface="微软雅黑" panose="020B0503020204020204" pitchFamily="34" charset="-122"/>
                <a:ea typeface="微软雅黑" panose="020B0503020204020204" pitchFamily="34" charset="-122"/>
              </a:rPr>
              <a:t>Judicial efficiency and diversified dispute resolution</a:t>
            </a:r>
            <a:endParaRPr kumimoji="1" lang="zh-CN" altLang="en-US" sz="1100">
              <a:solidFill>
                <a:srgbClr val="1069E5"/>
              </a:solidFill>
              <a:latin typeface="微软雅黑" panose="020B0503020204020204" pitchFamily="34" charset="-122"/>
              <a:ea typeface="微软雅黑" panose="020B0503020204020204" pitchFamily="34" charset="-122"/>
            </a:endParaRPr>
          </a:p>
        </p:txBody>
      </p:sp>
      <p:pic>
        <p:nvPicPr>
          <p:cNvPr id="17" name="矩形: 圆角 1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225" y="4054475"/>
            <a:ext cx="26606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4" name="文本框 108"/>
          <p:cNvSpPr txBox="1">
            <a:spLocks noChangeArrowheads="1"/>
          </p:cNvSpPr>
          <p:nvPr/>
        </p:nvSpPr>
        <p:spPr bwMode="auto">
          <a:xfrm>
            <a:off x="1427744" y="4876988"/>
            <a:ext cx="4183062" cy="195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金融要素支撑</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Financial element support</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推进“两区”建设</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Advance development of the “Two Zones”</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推进国际消费中心城市示范区建设</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Promote the development of the demonstration zone of international consumption center cities</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创新人才服务</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Innovate talent services</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企业服务精准化</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Targeted enterprise services</a:t>
            </a:r>
            <a:endParaRPr kumimoji="1" lang="zh-CN" altLang="en-US" sz="1100" dirty="0">
              <a:solidFill>
                <a:srgbClr val="1069E5"/>
              </a:solidFill>
              <a:latin typeface="微软雅黑" panose="020B0503020204020204" pitchFamily="34" charset="-122"/>
              <a:ea typeface="微软雅黑" panose="020B0503020204020204" pitchFamily="34" charset="-122"/>
            </a:endParaRPr>
          </a:p>
        </p:txBody>
      </p:sp>
      <p:pic>
        <p:nvPicPr>
          <p:cNvPr id="21" name="矩形: 圆角 1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6605" y="4503738"/>
            <a:ext cx="2654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6" name="文本框 112"/>
          <p:cNvSpPr txBox="1">
            <a:spLocks noChangeArrowheads="1"/>
          </p:cNvSpPr>
          <p:nvPr/>
        </p:nvSpPr>
        <p:spPr bwMode="auto">
          <a:xfrm>
            <a:off x="8295851" y="5295721"/>
            <a:ext cx="298511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政务服务便捷化</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Advance convenient government services</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政务服务集成化</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Promote integrated government services</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政务服务标准化</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Standardize government services</a:t>
            </a:r>
            <a:endParaRPr kumimoji="1" lang="zh-CN" altLang="en-US"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zh-CN" altLang="en-US" sz="1100" dirty="0">
                <a:solidFill>
                  <a:srgbClr val="1069E5"/>
                </a:solidFill>
                <a:latin typeface="微软雅黑" panose="020B0503020204020204" pitchFamily="34" charset="-122"/>
                <a:ea typeface="微软雅黑" panose="020B0503020204020204" pitchFamily="34" charset="-122"/>
              </a:rPr>
              <a:t>政务服务信息化</a:t>
            </a:r>
            <a:endParaRPr kumimoji="1" lang="en-US" altLang="zh-CN" sz="1100" dirty="0">
              <a:solidFill>
                <a:srgbClr val="1069E5"/>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kumimoji="1" lang="en-US" altLang="zh-CN" sz="1100" dirty="0">
                <a:solidFill>
                  <a:srgbClr val="1069E5"/>
                </a:solidFill>
                <a:latin typeface="微软雅黑" panose="020B0503020204020204" pitchFamily="34" charset="-122"/>
                <a:ea typeface="微软雅黑" panose="020B0503020204020204" pitchFamily="34" charset="-122"/>
              </a:rPr>
              <a:t>Digitalize government services</a:t>
            </a:r>
            <a:endParaRPr kumimoji="1" lang="zh-CN" altLang="en-US" sz="1100" dirty="0">
              <a:solidFill>
                <a:srgbClr val="1069E5"/>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667250" y="2073275"/>
            <a:ext cx="2857500" cy="2857500"/>
            <a:chOff x="4516245" y="1884363"/>
            <a:chExt cx="2857500" cy="2857500"/>
          </a:xfrm>
        </p:grpSpPr>
        <p:grpSp>
          <p:nvGrpSpPr>
            <p:cNvPr id="38916" name="椭圆 41"/>
            <p:cNvGrpSpPr/>
            <p:nvPr/>
          </p:nvGrpSpPr>
          <p:grpSpPr bwMode="auto">
            <a:xfrm>
              <a:off x="4516245" y="1884363"/>
              <a:ext cx="2857500" cy="2857500"/>
              <a:chOff x="3792" y="952"/>
              <a:chExt cx="1800" cy="1800"/>
            </a:xfrm>
          </p:grpSpPr>
          <p:pic>
            <p:nvPicPr>
              <p:cNvPr id="35923" name="椭圆 4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2" y="952"/>
                <a:ext cx="1800" cy="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924" name="Text Box 3"/>
              <p:cNvSpPr txBox="1">
                <a:spLocks noChangeArrowheads="1"/>
              </p:cNvSpPr>
              <p:nvPr/>
            </p:nvSpPr>
            <p:spPr bwMode="auto">
              <a:xfrm>
                <a:off x="4064" y="1223"/>
                <a:ext cx="1263" cy="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eaLnBrk="1" hangingPunct="1">
                  <a:lnSpc>
                    <a:spcPct val="100000"/>
                  </a:lnSpc>
                  <a:spcBef>
                    <a:spcPct val="0"/>
                  </a:spcBef>
                  <a:buFontTx/>
                  <a:buNone/>
                </a:pPr>
                <a:endParaRPr lang="zh-CN" altLang="en-US" sz="1800">
                  <a:solidFill>
                    <a:srgbClr val="FFFFFF"/>
                  </a:solidFill>
                  <a:latin typeface="Roboto Regular" panose="020F0502020204030204" pitchFamily="2" charset="0"/>
                  <a:ea typeface="思源黑体 CN Regular" panose="020B0500000000000000" pitchFamily="34" charset="-128"/>
                  <a:sym typeface="+mn-lt"/>
                </a:endParaRPr>
              </a:p>
            </p:txBody>
          </p:sp>
        </p:grpSp>
        <p:sp>
          <p:nvSpPr>
            <p:cNvPr id="6" name="弧形 30"/>
            <p:cNvSpPr/>
            <p:nvPr/>
          </p:nvSpPr>
          <p:spPr>
            <a:xfrm>
              <a:off x="4945649" y="2309500"/>
              <a:ext cx="2014426" cy="2014426"/>
            </a:xfrm>
            <a:prstGeom prst="arc">
              <a:avLst>
                <a:gd name="adj1" fmla="val 16200000"/>
                <a:gd name="adj2" fmla="val 2234338"/>
              </a:avLst>
            </a:prstGeom>
            <a:ln w="254000">
              <a:gradFill>
                <a:gsLst>
                  <a:gs pos="0">
                    <a:srgbClr val="4BD1FC">
                      <a:alpha val="0"/>
                    </a:srgbClr>
                  </a:gs>
                  <a:gs pos="84000">
                    <a:srgbClr val="1069E5"/>
                  </a:gs>
                </a:gsLst>
                <a:lin ang="3600000" scaled="0"/>
              </a:gradFill>
            </a:ln>
          </p:spPr>
          <p:style>
            <a:lnRef idx="1">
              <a:schemeClr val="dk1"/>
            </a:lnRef>
            <a:fillRef idx="0">
              <a:schemeClr val="dk1"/>
            </a:fillRef>
            <a:effectRef idx="0">
              <a:schemeClr val="dk1"/>
            </a:effectRef>
            <a:fontRef idx="minor">
              <a:schemeClr val="tx1"/>
            </a:fontRef>
          </p:style>
          <p:txBody>
            <a:bodyPr anchor="ctr"/>
            <a:lstStyle/>
            <a:p>
              <a:pPr algn="ctr" eaLnBrk="1" fontAlgn="auto" hangingPunct="1">
                <a:spcBef>
                  <a:spcPts val="0"/>
                </a:spcBef>
                <a:spcAft>
                  <a:spcPts val="0"/>
                </a:spcAft>
                <a:defRPr/>
              </a:pPr>
              <a:endParaRPr lang="zh-CN" altLang="en-US">
                <a:solidFill>
                  <a:srgbClr val="000000"/>
                </a:solidFill>
                <a:cs typeface="+mn-ea"/>
                <a:sym typeface="+mn-lt"/>
              </a:endParaRPr>
            </a:p>
          </p:txBody>
        </p:sp>
        <p:sp>
          <p:nvSpPr>
            <p:cNvPr id="7" name="弧形 31"/>
            <p:cNvSpPr/>
            <p:nvPr/>
          </p:nvSpPr>
          <p:spPr>
            <a:xfrm rot="6968545">
              <a:off x="4945649" y="2309500"/>
              <a:ext cx="2014426" cy="2014426"/>
            </a:xfrm>
            <a:prstGeom prst="arc">
              <a:avLst>
                <a:gd name="adj1" fmla="val 16200000"/>
                <a:gd name="adj2" fmla="val 2234338"/>
              </a:avLst>
            </a:prstGeom>
            <a:ln w="254000">
              <a:gradFill>
                <a:gsLst>
                  <a:gs pos="0">
                    <a:srgbClr val="4BD1FC">
                      <a:alpha val="0"/>
                    </a:srgbClr>
                  </a:gs>
                  <a:gs pos="84000">
                    <a:srgbClr val="1069E5"/>
                  </a:gs>
                </a:gsLst>
                <a:lin ang="3600000" scaled="0"/>
              </a:gradFill>
            </a:ln>
          </p:spPr>
          <p:style>
            <a:lnRef idx="1">
              <a:schemeClr val="dk1"/>
            </a:lnRef>
            <a:fillRef idx="0">
              <a:schemeClr val="dk1"/>
            </a:fillRef>
            <a:effectRef idx="0">
              <a:schemeClr val="dk1"/>
            </a:effectRef>
            <a:fontRef idx="minor">
              <a:schemeClr val="tx1"/>
            </a:fontRef>
          </p:style>
          <p:txBody>
            <a:bodyPr anchor="ctr"/>
            <a:lstStyle/>
            <a:p>
              <a:pPr algn="ctr" eaLnBrk="1" fontAlgn="auto" hangingPunct="1">
                <a:spcBef>
                  <a:spcPts val="0"/>
                </a:spcBef>
                <a:spcAft>
                  <a:spcPts val="0"/>
                </a:spcAft>
                <a:defRPr/>
              </a:pPr>
              <a:endParaRPr lang="zh-CN" altLang="en-US">
                <a:solidFill>
                  <a:srgbClr val="000000"/>
                </a:solidFill>
                <a:cs typeface="+mn-ea"/>
                <a:sym typeface="+mn-lt"/>
              </a:endParaRPr>
            </a:p>
          </p:txBody>
        </p:sp>
        <p:sp>
          <p:nvSpPr>
            <p:cNvPr id="8" name="弧形 32"/>
            <p:cNvSpPr/>
            <p:nvPr/>
          </p:nvSpPr>
          <p:spPr>
            <a:xfrm rot="14358682">
              <a:off x="4945649" y="2309500"/>
              <a:ext cx="2014426" cy="2014426"/>
            </a:xfrm>
            <a:prstGeom prst="arc">
              <a:avLst>
                <a:gd name="adj1" fmla="val 16200000"/>
                <a:gd name="adj2" fmla="val 2234338"/>
              </a:avLst>
            </a:prstGeom>
            <a:ln w="254000">
              <a:gradFill>
                <a:gsLst>
                  <a:gs pos="0">
                    <a:srgbClr val="4BD1FC">
                      <a:alpha val="0"/>
                    </a:srgbClr>
                  </a:gs>
                  <a:gs pos="84000">
                    <a:srgbClr val="1069E5"/>
                  </a:gs>
                </a:gsLst>
                <a:lin ang="3600000" scaled="0"/>
              </a:gradFill>
            </a:ln>
          </p:spPr>
          <p:style>
            <a:lnRef idx="1">
              <a:schemeClr val="dk1"/>
            </a:lnRef>
            <a:fillRef idx="0">
              <a:schemeClr val="dk1"/>
            </a:fillRef>
            <a:effectRef idx="0">
              <a:schemeClr val="dk1"/>
            </a:effectRef>
            <a:fontRef idx="minor">
              <a:schemeClr val="tx1"/>
            </a:fontRef>
          </p:style>
          <p:txBody>
            <a:bodyPr anchor="ctr"/>
            <a:lstStyle/>
            <a:p>
              <a:pPr algn="ctr" eaLnBrk="1" fontAlgn="auto" hangingPunct="1">
                <a:spcBef>
                  <a:spcPts val="0"/>
                </a:spcBef>
                <a:spcAft>
                  <a:spcPts val="0"/>
                </a:spcAft>
                <a:defRPr/>
              </a:pPr>
              <a:endParaRPr lang="zh-CN" altLang="en-US">
                <a:solidFill>
                  <a:srgbClr val="000000"/>
                </a:solidFill>
                <a:cs typeface="+mn-ea"/>
                <a:sym typeface="+mn-lt"/>
              </a:endParaRPr>
            </a:p>
          </p:txBody>
        </p:sp>
        <p:sp>
          <p:nvSpPr>
            <p:cNvPr id="10" name="椭圆 9"/>
            <p:cNvSpPr/>
            <p:nvPr/>
          </p:nvSpPr>
          <p:spPr>
            <a:xfrm>
              <a:off x="5033770" y="2406650"/>
              <a:ext cx="1838325" cy="1838325"/>
            </a:xfrm>
            <a:prstGeom prst="ellips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8928" name="文本框 97"/>
            <p:cNvSpPr txBox="1">
              <a:spLocks noChangeArrowheads="1"/>
            </p:cNvSpPr>
            <p:nvPr/>
          </p:nvSpPr>
          <p:spPr bwMode="auto">
            <a:xfrm>
              <a:off x="4963920" y="2678113"/>
              <a:ext cx="1973262"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Roboto" panose="02000000000000000000" charset="0"/>
                  <a:ea typeface="思源黑体" panose="020F050202020403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Roboto" panose="02000000000000000000" charset="0"/>
                  <a:ea typeface="思源黑体" panose="020F050202020403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Roboto" panose="02000000000000000000" charset="0"/>
                  <a:ea typeface="思源黑体" panose="020F050202020403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Roboto" panose="02000000000000000000" charset="0"/>
                  <a:ea typeface="思源黑体" panose="020F0502020204030204" pitchFamily="34" charset="-128"/>
                </a:defRPr>
              </a:lvl9pPr>
            </a:lstStyle>
            <a:p>
              <a:pPr algn="ctr">
                <a:lnSpc>
                  <a:spcPct val="100000"/>
                </a:lnSpc>
                <a:spcBef>
                  <a:spcPct val="0"/>
                </a:spcBef>
                <a:buFontTx/>
                <a:buNone/>
              </a:pPr>
              <a:r>
                <a:rPr lang="zh-CN" altLang="en-US" sz="2000" b="1">
                  <a:solidFill>
                    <a:srgbClr val="1069E5"/>
                  </a:solidFill>
                  <a:latin typeface="微软雅黑" panose="020B0503020204020204" pitchFamily="34" charset="-122"/>
                  <a:ea typeface="微软雅黑" panose="020B0503020204020204" pitchFamily="34" charset="-122"/>
                </a:rPr>
                <a:t>着力优化</a:t>
              </a:r>
              <a:endParaRPr lang="en-US" altLang="zh-CN" sz="2000" b="1">
                <a:solidFill>
                  <a:srgbClr val="1069E5"/>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lang="zh-CN" altLang="en-US" sz="3000" b="1">
                  <a:solidFill>
                    <a:srgbClr val="1069E5"/>
                  </a:solidFill>
                  <a:latin typeface="微软雅黑" panose="020B0503020204020204" pitchFamily="34" charset="-122"/>
                  <a:ea typeface="微软雅黑" panose="020B0503020204020204" pitchFamily="34" charset="-122"/>
                </a:rPr>
                <a:t>营商环境</a:t>
              </a:r>
              <a:endParaRPr lang="en-US" altLang="zh-CN" sz="3000" b="1">
                <a:solidFill>
                  <a:srgbClr val="1069E5"/>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lang="zh-CN" altLang="en-US" sz="1600" b="1">
                  <a:solidFill>
                    <a:srgbClr val="1069E5"/>
                  </a:solidFill>
                  <a:latin typeface="微软雅黑" panose="020B0503020204020204" pitchFamily="34" charset="-122"/>
                  <a:ea typeface="微软雅黑" panose="020B0503020204020204" pitchFamily="34" charset="-122"/>
                </a:rPr>
                <a:t>推出</a:t>
              </a:r>
              <a:r>
                <a:rPr lang="en-US" altLang="zh-CN" sz="1600" b="1">
                  <a:solidFill>
                    <a:srgbClr val="E39900"/>
                  </a:solidFill>
                  <a:latin typeface="微软雅黑" panose="020B0503020204020204" pitchFamily="34" charset="-122"/>
                  <a:ea typeface="微软雅黑" panose="020B0503020204020204" pitchFamily="34" charset="-122"/>
                </a:rPr>
                <a:t>135</a:t>
              </a:r>
              <a:r>
                <a:rPr lang="zh-CN" altLang="en-US" sz="1600" b="1">
                  <a:solidFill>
                    <a:srgbClr val="E39900"/>
                  </a:solidFill>
                  <a:latin typeface="微软雅黑" panose="020B0503020204020204" pitchFamily="34" charset="-122"/>
                  <a:ea typeface="微软雅黑" panose="020B0503020204020204" pitchFamily="34" charset="-122"/>
                </a:rPr>
                <a:t>项</a:t>
              </a:r>
              <a:endParaRPr lang="en-US" altLang="zh-CN" sz="1600" b="1">
                <a:solidFill>
                  <a:srgbClr val="E39900"/>
                </a:solidFill>
                <a:latin typeface="微软雅黑" panose="020B0503020204020204" pitchFamily="34" charset="-122"/>
                <a:ea typeface="微软雅黑" panose="020B0503020204020204" pitchFamily="34" charset="-122"/>
              </a:endParaRPr>
            </a:p>
            <a:p>
              <a:pPr algn="ctr">
                <a:lnSpc>
                  <a:spcPct val="100000"/>
                </a:lnSpc>
                <a:spcBef>
                  <a:spcPct val="0"/>
                </a:spcBef>
                <a:buFontTx/>
                <a:buNone/>
              </a:pPr>
              <a:r>
                <a:rPr lang="zh-CN" altLang="en-US" sz="1600" b="1">
                  <a:solidFill>
                    <a:srgbClr val="1069E5"/>
                  </a:solidFill>
                  <a:latin typeface="微软雅黑" panose="020B0503020204020204" pitchFamily="34" charset="-122"/>
                  <a:ea typeface="微软雅黑" panose="020B0503020204020204" pitchFamily="34" charset="-122"/>
                </a:rPr>
                <a:t>改革任务</a:t>
              </a:r>
            </a:p>
          </p:txBody>
        </p:sp>
        <p:grpSp>
          <p:nvGrpSpPr>
            <p:cNvPr id="38937" name="组合 65"/>
            <p:cNvGrpSpPr/>
            <p:nvPr/>
          </p:nvGrpSpPr>
          <p:grpSpPr bwMode="auto">
            <a:xfrm>
              <a:off x="4867082" y="2011363"/>
              <a:ext cx="396875" cy="396875"/>
              <a:chOff x="835838" y="2101724"/>
              <a:chExt cx="741636" cy="741636"/>
            </a:xfrm>
          </p:grpSpPr>
          <p:sp>
            <p:nvSpPr>
              <p:cNvPr id="24" name="椭圆 23"/>
              <p:cNvSpPr/>
              <p:nvPr/>
            </p:nvSpPr>
            <p:spPr>
              <a:xfrm>
                <a:off x="835838" y="2101724"/>
                <a:ext cx="741636" cy="741636"/>
              </a:xfrm>
              <a:prstGeom prst="ellipse">
                <a:avLst/>
              </a:prstGeom>
              <a:gradFill flip="none" rotWithShape="1">
                <a:gsLst>
                  <a:gs pos="28000">
                    <a:schemeClr val="accent2">
                      <a:lumMod val="40000"/>
                      <a:lumOff val="60000"/>
                    </a:schemeClr>
                  </a:gs>
                  <a:gs pos="78000">
                    <a:schemeClr val="accent2">
                      <a:lumMod val="60000"/>
                      <a:lumOff val="4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5" name="椭圆 24"/>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6" name="椭圆 25"/>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7" name="椭圆 26"/>
              <p:cNvSpPr/>
              <p:nvPr/>
            </p:nvSpPr>
            <p:spPr>
              <a:xfrm>
                <a:off x="835838" y="2101724"/>
                <a:ext cx="741636" cy="741636"/>
              </a:xfrm>
              <a:prstGeom prst="ellipse">
                <a:avLst/>
              </a:prstGeom>
              <a:gradFill flip="none" rotWithShape="1">
                <a:gsLst>
                  <a:gs pos="71000">
                    <a:schemeClr val="accent2">
                      <a:lumMod val="20000"/>
                      <a:lumOff val="80000"/>
                      <a:alpha val="0"/>
                    </a:schemeClr>
                  </a:gs>
                  <a:gs pos="86000">
                    <a:schemeClr val="accent2">
                      <a:lumMod val="20000"/>
                      <a:lumOff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1600" b="1"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38938" name="组合 70"/>
            <p:cNvGrpSpPr/>
            <p:nvPr/>
          </p:nvGrpSpPr>
          <p:grpSpPr bwMode="auto">
            <a:xfrm>
              <a:off x="6733982" y="1990725"/>
              <a:ext cx="398463" cy="400050"/>
              <a:chOff x="835838" y="2101724"/>
              <a:chExt cx="741636" cy="741636"/>
            </a:xfrm>
          </p:grpSpPr>
          <p:sp>
            <p:nvSpPr>
              <p:cNvPr id="29" name="椭圆 28"/>
              <p:cNvSpPr/>
              <p:nvPr/>
            </p:nvSpPr>
            <p:spPr>
              <a:xfrm>
                <a:off x="835838" y="2101724"/>
                <a:ext cx="741636" cy="741636"/>
              </a:xfrm>
              <a:prstGeom prst="ellipse">
                <a:avLst/>
              </a:prstGeom>
              <a:gradFill flip="none" rotWithShape="1">
                <a:gsLst>
                  <a:gs pos="28000">
                    <a:schemeClr val="accent2">
                      <a:lumMod val="40000"/>
                      <a:lumOff val="60000"/>
                    </a:schemeClr>
                  </a:gs>
                  <a:gs pos="78000">
                    <a:schemeClr val="accent2">
                      <a:lumMod val="60000"/>
                      <a:lumOff val="4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0" name="椭圆 29"/>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1" name="椭圆 30"/>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2" name="椭圆 31"/>
              <p:cNvSpPr/>
              <p:nvPr/>
            </p:nvSpPr>
            <p:spPr>
              <a:xfrm>
                <a:off x="835838" y="2101724"/>
                <a:ext cx="741636" cy="741636"/>
              </a:xfrm>
              <a:prstGeom prst="ellipse">
                <a:avLst/>
              </a:prstGeom>
              <a:gradFill flip="none" rotWithShape="1">
                <a:gsLst>
                  <a:gs pos="71000">
                    <a:schemeClr val="accent2">
                      <a:lumMod val="20000"/>
                      <a:lumOff val="80000"/>
                      <a:alpha val="0"/>
                    </a:schemeClr>
                  </a:gs>
                  <a:gs pos="86000">
                    <a:schemeClr val="accent2">
                      <a:lumMod val="20000"/>
                      <a:lumOff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1600" b="1"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38939" name="组合 75"/>
            <p:cNvGrpSpPr/>
            <p:nvPr/>
          </p:nvGrpSpPr>
          <p:grpSpPr bwMode="auto">
            <a:xfrm>
              <a:off x="6751445" y="4211638"/>
              <a:ext cx="396875" cy="398462"/>
              <a:chOff x="835838" y="2101724"/>
              <a:chExt cx="741636" cy="741636"/>
            </a:xfrm>
          </p:grpSpPr>
          <p:sp>
            <p:nvSpPr>
              <p:cNvPr id="34" name="椭圆 33"/>
              <p:cNvSpPr/>
              <p:nvPr/>
            </p:nvSpPr>
            <p:spPr>
              <a:xfrm>
                <a:off x="835838" y="2101724"/>
                <a:ext cx="741636" cy="741636"/>
              </a:xfrm>
              <a:prstGeom prst="ellipse">
                <a:avLst/>
              </a:prstGeom>
              <a:gradFill flip="none" rotWithShape="1">
                <a:gsLst>
                  <a:gs pos="28000">
                    <a:schemeClr val="accent2">
                      <a:lumMod val="40000"/>
                      <a:lumOff val="60000"/>
                    </a:schemeClr>
                  </a:gs>
                  <a:gs pos="78000">
                    <a:schemeClr val="accent2">
                      <a:lumMod val="60000"/>
                      <a:lumOff val="4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5" name="椭圆 34"/>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6" name="椭圆 35"/>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7" name="椭圆 36"/>
              <p:cNvSpPr/>
              <p:nvPr/>
            </p:nvSpPr>
            <p:spPr>
              <a:xfrm>
                <a:off x="835838" y="2101724"/>
                <a:ext cx="741636" cy="741636"/>
              </a:xfrm>
              <a:prstGeom prst="ellipse">
                <a:avLst/>
              </a:prstGeom>
              <a:gradFill flip="none" rotWithShape="1">
                <a:gsLst>
                  <a:gs pos="71000">
                    <a:schemeClr val="accent2">
                      <a:lumMod val="20000"/>
                      <a:lumOff val="80000"/>
                      <a:alpha val="0"/>
                    </a:schemeClr>
                  </a:gs>
                  <a:gs pos="86000">
                    <a:schemeClr val="accent2">
                      <a:lumMod val="20000"/>
                      <a:lumOff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微软雅黑" panose="020B0503020204020204" pitchFamily="34" charset="-122"/>
                    <a:sym typeface="思源黑体 CN Normal" panose="020B0400000000000000" pitchFamily="34" charset="-122"/>
                  </a:rPr>
                  <a:t>4</a:t>
                </a:r>
                <a:endParaRPr lang="zh-CN" altLang="en-US" sz="1600" b="1"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38940" name="组合 80"/>
            <p:cNvGrpSpPr/>
            <p:nvPr/>
          </p:nvGrpSpPr>
          <p:grpSpPr bwMode="auto">
            <a:xfrm>
              <a:off x="4865495" y="4237038"/>
              <a:ext cx="398462" cy="396875"/>
              <a:chOff x="835838" y="2101724"/>
              <a:chExt cx="741636" cy="741636"/>
            </a:xfrm>
          </p:grpSpPr>
          <p:sp>
            <p:nvSpPr>
              <p:cNvPr id="39" name="椭圆 38"/>
              <p:cNvSpPr/>
              <p:nvPr/>
            </p:nvSpPr>
            <p:spPr>
              <a:xfrm>
                <a:off x="835838" y="2101724"/>
                <a:ext cx="741636" cy="741636"/>
              </a:xfrm>
              <a:prstGeom prst="ellipse">
                <a:avLst/>
              </a:prstGeom>
              <a:gradFill flip="none" rotWithShape="1">
                <a:gsLst>
                  <a:gs pos="28000">
                    <a:schemeClr val="accent2">
                      <a:lumMod val="40000"/>
                      <a:lumOff val="60000"/>
                    </a:schemeClr>
                  </a:gs>
                  <a:gs pos="78000">
                    <a:schemeClr val="accent2">
                      <a:lumMod val="60000"/>
                      <a:lumOff val="4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椭圆 39"/>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1" name="椭圆 40"/>
              <p:cNvSpPr/>
              <p:nvPr/>
            </p:nvSpPr>
            <p:spPr>
              <a:xfrm>
                <a:off x="835838" y="2101724"/>
                <a:ext cx="741636" cy="741636"/>
              </a:xfrm>
              <a:prstGeom prst="ellipse">
                <a:avLst/>
              </a:prstGeom>
              <a:gradFill flip="none" rotWithShape="1">
                <a:gsLst>
                  <a:gs pos="57000">
                    <a:schemeClr val="accent2">
                      <a:lumMod val="75000"/>
                      <a:alpha val="0"/>
                    </a:schemeClr>
                  </a:gs>
                  <a:gs pos="100000">
                    <a:schemeClr val="accent2">
                      <a:lumMod val="75000"/>
                      <a:alpha val="49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b="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2" name="椭圆 41"/>
              <p:cNvSpPr/>
              <p:nvPr/>
            </p:nvSpPr>
            <p:spPr>
              <a:xfrm>
                <a:off x="835838" y="2101724"/>
                <a:ext cx="741636" cy="741636"/>
              </a:xfrm>
              <a:prstGeom prst="ellipse">
                <a:avLst/>
              </a:prstGeom>
              <a:gradFill flip="none" rotWithShape="1">
                <a:gsLst>
                  <a:gs pos="71000">
                    <a:schemeClr val="accent2">
                      <a:lumMod val="20000"/>
                      <a:lumOff val="80000"/>
                      <a:alpha val="0"/>
                    </a:schemeClr>
                  </a:gs>
                  <a:gs pos="86000">
                    <a:schemeClr val="accent2">
                      <a:lumMod val="20000"/>
                      <a:lumOff val="8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b="1" dirty="0">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1600" b="1"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grpSp>
        <p:nvGrpSpPr>
          <p:cNvPr id="48" name="组合 47"/>
          <p:cNvGrpSpPr/>
          <p:nvPr/>
        </p:nvGrpSpPr>
        <p:grpSpPr>
          <a:xfrm>
            <a:off x="8832387" y="1447049"/>
            <a:ext cx="352293" cy="288568"/>
            <a:chOff x="6429375" y="544195"/>
            <a:chExt cx="772902" cy="633095"/>
          </a:xfrm>
          <a:solidFill>
            <a:schemeClr val="bg1"/>
          </a:solidFill>
        </p:grpSpPr>
        <p:sp>
          <p:nvSpPr>
            <p:cNvPr id="49" name="Rectangle 24"/>
            <p:cNvSpPr>
              <a:spLocks noChangeArrowheads="1"/>
            </p:cNvSpPr>
            <p:nvPr/>
          </p:nvSpPr>
          <p:spPr bwMode="auto">
            <a:xfrm>
              <a:off x="6798376" y="703230"/>
              <a:ext cx="34237" cy="187189"/>
            </a:xfrm>
            <a:prstGeom prst="rect">
              <a:avLst/>
            </a:pr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0" name="Rectangle 25"/>
            <p:cNvSpPr>
              <a:spLocks noChangeArrowheads="1"/>
            </p:cNvSpPr>
            <p:nvPr/>
          </p:nvSpPr>
          <p:spPr bwMode="auto">
            <a:xfrm>
              <a:off x="6705555" y="1155223"/>
              <a:ext cx="219118" cy="22067"/>
            </a:xfrm>
            <a:prstGeom prst="rect">
              <a:avLst/>
            </a:pr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1" name="Freeform 26"/>
            <p:cNvSpPr>
              <a:spLocks noEditPoints="1"/>
            </p:cNvSpPr>
            <p:nvPr/>
          </p:nvSpPr>
          <p:spPr bwMode="auto">
            <a:xfrm>
              <a:off x="6429375" y="594416"/>
              <a:ext cx="354545" cy="346984"/>
            </a:xfrm>
            <a:custGeom>
              <a:avLst/>
              <a:gdLst>
                <a:gd name="T0" fmla="*/ 125 w 196"/>
                <a:gd name="T1" fmla="*/ 165 h 191"/>
                <a:gd name="T2" fmla="*/ 125 w 196"/>
                <a:gd name="T3" fmla="*/ 165 h 191"/>
                <a:gd name="T4" fmla="*/ 125 w 196"/>
                <a:gd name="T5" fmla="*/ 163 h 191"/>
                <a:gd name="T6" fmla="*/ 68 w 196"/>
                <a:gd name="T7" fmla="*/ 24 h 191"/>
                <a:gd name="T8" fmla="*/ 68 w 196"/>
                <a:gd name="T9" fmla="*/ 22 h 191"/>
                <a:gd name="T10" fmla="*/ 80 w 196"/>
                <a:gd name="T11" fmla="*/ 17 h 191"/>
                <a:gd name="T12" fmla="*/ 196 w 196"/>
                <a:gd name="T13" fmla="*/ 37 h 191"/>
                <a:gd name="T14" fmla="*/ 196 w 196"/>
                <a:gd name="T15" fmla="*/ 14 h 191"/>
                <a:gd name="T16" fmla="*/ 78 w 196"/>
                <a:gd name="T17" fmla="*/ 8 h 191"/>
                <a:gd name="T18" fmla="*/ 68 w 196"/>
                <a:gd name="T19" fmla="*/ 15 h 191"/>
                <a:gd name="T20" fmla="*/ 68 w 196"/>
                <a:gd name="T21" fmla="*/ 14 h 191"/>
                <a:gd name="T22" fmla="*/ 64 w 196"/>
                <a:gd name="T23" fmla="*/ 11 h 191"/>
                <a:gd name="T24" fmla="*/ 61 w 196"/>
                <a:gd name="T25" fmla="*/ 14 h 191"/>
                <a:gd name="T26" fmla="*/ 55 w 196"/>
                <a:gd name="T27" fmla="*/ 3 h 191"/>
                <a:gd name="T28" fmla="*/ 51 w 196"/>
                <a:gd name="T29" fmla="*/ 3 h 191"/>
                <a:gd name="T30" fmla="*/ 61 w 196"/>
                <a:gd name="T31" fmla="*/ 21 h 191"/>
                <a:gd name="T32" fmla="*/ 61 w 196"/>
                <a:gd name="T33" fmla="*/ 24 h 191"/>
                <a:gd name="T34" fmla="*/ 4 w 196"/>
                <a:gd name="T35" fmla="*/ 163 h 191"/>
                <a:gd name="T36" fmla="*/ 4 w 196"/>
                <a:gd name="T37" fmla="*/ 165 h 191"/>
                <a:gd name="T38" fmla="*/ 4 w 196"/>
                <a:gd name="T39" fmla="*/ 165 h 191"/>
                <a:gd name="T40" fmla="*/ 2 w 196"/>
                <a:gd name="T41" fmla="*/ 168 h 191"/>
                <a:gd name="T42" fmla="*/ 20 w 196"/>
                <a:gd name="T43" fmla="*/ 186 h 191"/>
                <a:gd name="T44" fmla="*/ 65 w 196"/>
                <a:gd name="T45" fmla="*/ 191 h 191"/>
                <a:gd name="T46" fmla="*/ 109 w 196"/>
                <a:gd name="T47" fmla="*/ 186 h 191"/>
                <a:gd name="T48" fmla="*/ 127 w 196"/>
                <a:gd name="T49" fmla="*/ 168 h 191"/>
                <a:gd name="T50" fmla="*/ 125 w 196"/>
                <a:gd name="T51" fmla="*/ 165 h 191"/>
                <a:gd name="T52" fmla="*/ 71 w 196"/>
                <a:gd name="T53" fmla="*/ 165 h 191"/>
                <a:gd name="T54" fmla="*/ 64 w 196"/>
                <a:gd name="T55" fmla="*/ 165 h 191"/>
                <a:gd name="T56" fmla="*/ 58 w 196"/>
                <a:gd name="T57" fmla="*/ 165 h 191"/>
                <a:gd name="T58" fmla="*/ 11 w 196"/>
                <a:gd name="T59" fmla="*/ 165 h 191"/>
                <a:gd name="T60" fmla="*/ 64 w 196"/>
                <a:gd name="T61" fmla="*/ 36 h 191"/>
                <a:gd name="T62" fmla="*/ 64 w 196"/>
                <a:gd name="T63" fmla="*/ 36 h 191"/>
                <a:gd name="T64" fmla="*/ 65 w 196"/>
                <a:gd name="T65" fmla="*/ 36 h 191"/>
                <a:gd name="T66" fmla="*/ 118 w 196"/>
                <a:gd name="T67" fmla="*/ 165 h 191"/>
                <a:gd name="T68" fmla="*/ 71 w 196"/>
                <a:gd name="T69"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91">
                  <a:moveTo>
                    <a:pt x="125" y="165"/>
                  </a:moveTo>
                  <a:cubicBezTo>
                    <a:pt x="125" y="165"/>
                    <a:pt x="125" y="165"/>
                    <a:pt x="125" y="165"/>
                  </a:cubicBezTo>
                  <a:cubicBezTo>
                    <a:pt x="125" y="164"/>
                    <a:pt x="125" y="163"/>
                    <a:pt x="125" y="163"/>
                  </a:cubicBezTo>
                  <a:cubicBezTo>
                    <a:pt x="68" y="24"/>
                    <a:pt x="68" y="24"/>
                    <a:pt x="68" y="24"/>
                  </a:cubicBezTo>
                  <a:cubicBezTo>
                    <a:pt x="68" y="22"/>
                    <a:pt x="68" y="22"/>
                    <a:pt x="68" y="22"/>
                  </a:cubicBezTo>
                  <a:cubicBezTo>
                    <a:pt x="76" y="22"/>
                    <a:pt x="80" y="17"/>
                    <a:pt x="80" y="17"/>
                  </a:cubicBezTo>
                  <a:cubicBezTo>
                    <a:pt x="80" y="17"/>
                    <a:pt x="94" y="6"/>
                    <a:pt x="196" y="37"/>
                  </a:cubicBezTo>
                  <a:cubicBezTo>
                    <a:pt x="196" y="14"/>
                    <a:pt x="196" y="14"/>
                    <a:pt x="196" y="14"/>
                  </a:cubicBezTo>
                  <a:cubicBezTo>
                    <a:pt x="172" y="8"/>
                    <a:pt x="127" y="1"/>
                    <a:pt x="78" y="8"/>
                  </a:cubicBezTo>
                  <a:cubicBezTo>
                    <a:pt x="78" y="8"/>
                    <a:pt x="74" y="14"/>
                    <a:pt x="68" y="15"/>
                  </a:cubicBezTo>
                  <a:cubicBezTo>
                    <a:pt x="68" y="14"/>
                    <a:pt x="68" y="14"/>
                    <a:pt x="68" y="14"/>
                  </a:cubicBezTo>
                  <a:cubicBezTo>
                    <a:pt x="68" y="12"/>
                    <a:pt x="66" y="11"/>
                    <a:pt x="64" y="11"/>
                  </a:cubicBezTo>
                  <a:cubicBezTo>
                    <a:pt x="62" y="11"/>
                    <a:pt x="61" y="12"/>
                    <a:pt x="61" y="14"/>
                  </a:cubicBezTo>
                  <a:cubicBezTo>
                    <a:pt x="52" y="11"/>
                    <a:pt x="55" y="3"/>
                    <a:pt x="55" y="3"/>
                  </a:cubicBezTo>
                  <a:cubicBezTo>
                    <a:pt x="55" y="3"/>
                    <a:pt x="52" y="0"/>
                    <a:pt x="51" y="3"/>
                  </a:cubicBezTo>
                  <a:cubicBezTo>
                    <a:pt x="50" y="5"/>
                    <a:pt x="49" y="17"/>
                    <a:pt x="61" y="21"/>
                  </a:cubicBezTo>
                  <a:cubicBezTo>
                    <a:pt x="61" y="24"/>
                    <a:pt x="61" y="24"/>
                    <a:pt x="61" y="24"/>
                  </a:cubicBezTo>
                  <a:cubicBezTo>
                    <a:pt x="4" y="163"/>
                    <a:pt x="4" y="163"/>
                    <a:pt x="4" y="163"/>
                  </a:cubicBezTo>
                  <a:cubicBezTo>
                    <a:pt x="4" y="163"/>
                    <a:pt x="4" y="164"/>
                    <a:pt x="4" y="165"/>
                  </a:cubicBezTo>
                  <a:cubicBezTo>
                    <a:pt x="4" y="165"/>
                    <a:pt x="4" y="165"/>
                    <a:pt x="4" y="165"/>
                  </a:cubicBezTo>
                  <a:cubicBezTo>
                    <a:pt x="1" y="165"/>
                    <a:pt x="0" y="167"/>
                    <a:pt x="2" y="168"/>
                  </a:cubicBezTo>
                  <a:cubicBezTo>
                    <a:pt x="2" y="168"/>
                    <a:pt x="18" y="184"/>
                    <a:pt x="20" y="186"/>
                  </a:cubicBezTo>
                  <a:cubicBezTo>
                    <a:pt x="20" y="186"/>
                    <a:pt x="25" y="191"/>
                    <a:pt x="65" y="191"/>
                  </a:cubicBezTo>
                  <a:cubicBezTo>
                    <a:pt x="104" y="191"/>
                    <a:pt x="109" y="186"/>
                    <a:pt x="109" y="186"/>
                  </a:cubicBezTo>
                  <a:cubicBezTo>
                    <a:pt x="111" y="184"/>
                    <a:pt x="127" y="168"/>
                    <a:pt x="127" y="168"/>
                  </a:cubicBezTo>
                  <a:cubicBezTo>
                    <a:pt x="129" y="167"/>
                    <a:pt x="128" y="165"/>
                    <a:pt x="125" y="165"/>
                  </a:cubicBezTo>
                  <a:close/>
                  <a:moveTo>
                    <a:pt x="71" y="165"/>
                  </a:moveTo>
                  <a:cubicBezTo>
                    <a:pt x="68" y="165"/>
                    <a:pt x="65" y="165"/>
                    <a:pt x="64" y="165"/>
                  </a:cubicBezTo>
                  <a:cubicBezTo>
                    <a:pt x="64" y="165"/>
                    <a:pt x="61" y="165"/>
                    <a:pt x="58" y="165"/>
                  </a:cubicBezTo>
                  <a:cubicBezTo>
                    <a:pt x="11" y="165"/>
                    <a:pt x="11" y="165"/>
                    <a:pt x="11" y="165"/>
                  </a:cubicBezTo>
                  <a:cubicBezTo>
                    <a:pt x="64" y="36"/>
                    <a:pt x="64" y="36"/>
                    <a:pt x="64" y="36"/>
                  </a:cubicBezTo>
                  <a:cubicBezTo>
                    <a:pt x="64" y="36"/>
                    <a:pt x="64" y="36"/>
                    <a:pt x="64" y="36"/>
                  </a:cubicBezTo>
                  <a:cubicBezTo>
                    <a:pt x="65" y="36"/>
                    <a:pt x="65" y="36"/>
                    <a:pt x="65" y="36"/>
                  </a:cubicBezTo>
                  <a:cubicBezTo>
                    <a:pt x="118" y="165"/>
                    <a:pt x="118" y="165"/>
                    <a:pt x="118" y="165"/>
                  </a:cubicBezTo>
                  <a:lnTo>
                    <a:pt x="71" y="165"/>
                  </a:ln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2" name="Freeform 27"/>
            <p:cNvSpPr>
              <a:spLocks noEditPoints="1"/>
            </p:cNvSpPr>
            <p:nvPr/>
          </p:nvSpPr>
          <p:spPr bwMode="auto">
            <a:xfrm>
              <a:off x="6789246" y="611157"/>
              <a:ext cx="52497" cy="85224"/>
            </a:xfrm>
            <a:custGeom>
              <a:avLst/>
              <a:gdLst>
                <a:gd name="T0" fmla="*/ 29 w 29"/>
                <a:gd name="T1" fmla="*/ 0 h 47"/>
                <a:gd name="T2" fmla="*/ 0 w 29"/>
                <a:gd name="T3" fmla="*/ 0 h 47"/>
                <a:gd name="T4" fmla="*/ 0 w 29"/>
                <a:gd name="T5" fmla="*/ 47 h 47"/>
                <a:gd name="T6" fmla="*/ 29 w 29"/>
                <a:gd name="T7" fmla="*/ 47 h 47"/>
                <a:gd name="T8" fmla="*/ 29 w 29"/>
                <a:gd name="T9" fmla="*/ 0 h 47"/>
                <a:gd name="T10" fmla="*/ 14 w 29"/>
                <a:gd name="T11" fmla="*/ 28 h 47"/>
                <a:gd name="T12" fmla="*/ 8 w 29"/>
                <a:gd name="T13" fmla="*/ 21 h 47"/>
                <a:gd name="T14" fmla="*/ 14 w 29"/>
                <a:gd name="T15" fmla="*/ 14 h 47"/>
                <a:gd name="T16" fmla="*/ 21 w 29"/>
                <a:gd name="T17" fmla="*/ 21 h 47"/>
                <a:gd name="T18" fmla="*/ 14 w 29"/>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7">
                  <a:moveTo>
                    <a:pt x="29" y="0"/>
                  </a:moveTo>
                  <a:cubicBezTo>
                    <a:pt x="0" y="0"/>
                    <a:pt x="0" y="0"/>
                    <a:pt x="0" y="0"/>
                  </a:cubicBezTo>
                  <a:cubicBezTo>
                    <a:pt x="0" y="47"/>
                    <a:pt x="0" y="47"/>
                    <a:pt x="0" y="47"/>
                  </a:cubicBezTo>
                  <a:cubicBezTo>
                    <a:pt x="29" y="47"/>
                    <a:pt x="29" y="47"/>
                    <a:pt x="29" y="47"/>
                  </a:cubicBezTo>
                  <a:lnTo>
                    <a:pt x="29" y="0"/>
                  </a:lnTo>
                  <a:close/>
                  <a:moveTo>
                    <a:pt x="14" y="28"/>
                  </a:moveTo>
                  <a:cubicBezTo>
                    <a:pt x="11" y="28"/>
                    <a:pt x="8" y="25"/>
                    <a:pt x="8" y="21"/>
                  </a:cubicBezTo>
                  <a:cubicBezTo>
                    <a:pt x="8" y="17"/>
                    <a:pt x="11" y="14"/>
                    <a:pt x="14" y="14"/>
                  </a:cubicBezTo>
                  <a:cubicBezTo>
                    <a:pt x="18" y="14"/>
                    <a:pt x="21" y="17"/>
                    <a:pt x="21" y="21"/>
                  </a:cubicBezTo>
                  <a:cubicBezTo>
                    <a:pt x="21" y="25"/>
                    <a:pt x="18" y="28"/>
                    <a:pt x="14" y="28"/>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3" name="Freeform 28"/>
            <p:cNvSpPr/>
            <p:nvPr/>
          </p:nvSpPr>
          <p:spPr bwMode="auto">
            <a:xfrm>
              <a:off x="6734467" y="1095870"/>
              <a:ext cx="161295" cy="48700"/>
            </a:xfrm>
            <a:custGeom>
              <a:avLst/>
              <a:gdLst>
                <a:gd name="T0" fmla="*/ 0 w 89"/>
                <a:gd name="T1" fmla="*/ 27 h 27"/>
                <a:gd name="T2" fmla="*/ 89 w 89"/>
                <a:gd name="T3" fmla="*/ 27 h 27"/>
                <a:gd name="T4" fmla="*/ 89 w 89"/>
                <a:gd name="T5" fmla="*/ 19 h 27"/>
                <a:gd name="T6" fmla="*/ 58 w 89"/>
                <a:gd name="T7" fmla="*/ 0 h 27"/>
                <a:gd name="T8" fmla="*/ 31 w 89"/>
                <a:gd name="T9" fmla="*/ 0 h 27"/>
                <a:gd name="T10" fmla="*/ 0 w 89"/>
                <a:gd name="T11" fmla="*/ 19 h 27"/>
                <a:gd name="T12" fmla="*/ 0 w 89"/>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89" h="27">
                  <a:moveTo>
                    <a:pt x="0" y="27"/>
                  </a:moveTo>
                  <a:cubicBezTo>
                    <a:pt x="89" y="27"/>
                    <a:pt x="89" y="27"/>
                    <a:pt x="89" y="27"/>
                  </a:cubicBezTo>
                  <a:cubicBezTo>
                    <a:pt x="89" y="19"/>
                    <a:pt x="89" y="19"/>
                    <a:pt x="89" y="19"/>
                  </a:cubicBezTo>
                  <a:cubicBezTo>
                    <a:pt x="89" y="19"/>
                    <a:pt x="73" y="12"/>
                    <a:pt x="58" y="0"/>
                  </a:cubicBezTo>
                  <a:cubicBezTo>
                    <a:pt x="31" y="0"/>
                    <a:pt x="31" y="0"/>
                    <a:pt x="31" y="0"/>
                  </a:cubicBezTo>
                  <a:cubicBezTo>
                    <a:pt x="16" y="12"/>
                    <a:pt x="0" y="19"/>
                    <a:pt x="0" y="19"/>
                  </a:cubicBezTo>
                  <a:lnTo>
                    <a:pt x="0" y="27"/>
                  </a:ln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4" name="Freeform 29"/>
            <p:cNvSpPr/>
            <p:nvPr/>
          </p:nvSpPr>
          <p:spPr bwMode="auto">
            <a:xfrm>
              <a:off x="6790768" y="899550"/>
              <a:ext cx="48693" cy="187189"/>
            </a:xfrm>
            <a:custGeom>
              <a:avLst/>
              <a:gdLst>
                <a:gd name="T0" fmla="*/ 0 w 27"/>
                <a:gd name="T1" fmla="*/ 9 h 103"/>
                <a:gd name="T2" fmla="*/ 0 w 27"/>
                <a:gd name="T3" fmla="*/ 11 h 103"/>
                <a:gd name="T4" fmla="*/ 0 w 27"/>
                <a:gd name="T5" fmla="*/ 11 h 103"/>
                <a:gd name="T6" fmla="*/ 2 w 27"/>
                <a:gd name="T7" fmla="*/ 103 h 103"/>
                <a:gd name="T8" fmla="*/ 25 w 27"/>
                <a:gd name="T9" fmla="*/ 103 h 103"/>
                <a:gd name="T10" fmla="*/ 27 w 27"/>
                <a:gd name="T11" fmla="*/ 11 h 103"/>
                <a:gd name="T12" fmla="*/ 27 w 27"/>
                <a:gd name="T13" fmla="*/ 11 h 103"/>
                <a:gd name="T14" fmla="*/ 27 w 27"/>
                <a:gd name="T15" fmla="*/ 9 h 103"/>
                <a:gd name="T16" fmla="*/ 24 w 27"/>
                <a:gd name="T17" fmla="*/ 0 h 103"/>
                <a:gd name="T18" fmla="*/ 3 w 27"/>
                <a:gd name="T19" fmla="*/ 0 h 103"/>
                <a:gd name="T20" fmla="*/ 0 w 27"/>
                <a:gd name="T21"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3">
                  <a:moveTo>
                    <a:pt x="0" y="9"/>
                  </a:moveTo>
                  <a:cubicBezTo>
                    <a:pt x="0" y="11"/>
                    <a:pt x="0" y="11"/>
                    <a:pt x="0" y="11"/>
                  </a:cubicBezTo>
                  <a:cubicBezTo>
                    <a:pt x="0" y="11"/>
                    <a:pt x="0" y="11"/>
                    <a:pt x="0" y="11"/>
                  </a:cubicBezTo>
                  <a:cubicBezTo>
                    <a:pt x="2" y="103"/>
                    <a:pt x="2" y="103"/>
                    <a:pt x="2" y="103"/>
                  </a:cubicBezTo>
                  <a:cubicBezTo>
                    <a:pt x="25" y="103"/>
                    <a:pt x="25" y="103"/>
                    <a:pt x="25" y="103"/>
                  </a:cubicBezTo>
                  <a:cubicBezTo>
                    <a:pt x="27" y="11"/>
                    <a:pt x="27" y="11"/>
                    <a:pt x="27" y="11"/>
                  </a:cubicBezTo>
                  <a:cubicBezTo>
                    <a:pt x="27" y="11"/>
                    <a:pt x="27" y="11"/>
                    <a:pt x="27" y="11"/>
                  </a:cubicBezTo>
                  <a:cubicBezTo>
                    <a:pt x="27" y="9"/>
                    <a:pt x="27" y="9"/>
                    <a:pt x="27" y="9"/>
                  </a:cubicBezTo>
                  <a:cubicBezTo>
                    <a:pt x="27" y="9"/>
                    <a:pt x="27" y="5"/>
                    <a:pt x="24" y="0"/>
                  </a:cubicBezTo>
                  <a:cubicBezTo>
                    <a:pt x="3" y="0"/>
                    <a:pt x="3" y="0"/>
                    <a:pt x="3" y="0"/>
                  </a:cubicBezTo>
                  <a:cubicBezTo>
                    <a:pt x="0" y="5"/>
                    <a:pt x="0" y="9"/>
                    <a:pt x="0" y="9"/>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5" name="Freeform 30"/>
            <p:cNvSpPr/>
            <p:nvPr/>
          </p:nvSpPr>
          <p:spPr bwMode="auto">
            <a:xfrm>
              <a:off x="6790768" y="544195"/>
              <a:ext cx="47171" cy="57831"/>
            </a:xfrm>
            <a:custGeom>
              <a:avLst/>
              <a:gdLst>
                <a:gd name="T0" fmla="*/ 5 w 26"/>
                <a:gd name="T1" fmla="*/ 32 h 32"/>
                <a:gd name="T2" fmla="*/ 12 w 26"/>
                <a:gd name="T3" fmla="*/ 32 h 32"/>
                <a:gd name="T4" fmla="*/ 13 w 26"/>
                <a:gd name="T5" fmla="*/ 32 h 32"/>
                <a:gd name="T6" fmla="*/ 21 w 26"/>
                <a:gd name="T7" fmla="*/ 32 h 32"/>
                <a:gd name="T8" fmla="*/ 26 w 26"/>
                <a:gd name="T9" fmla="*/ 10 h 32"/>
                <a:gd name="T10" fmla="*/ 26 w 26"/>
                <a:gd name="T11" fmla="*/ 4 h 32"/>
                <a:gd name="T12" fmla="*/ 26 w 26"/>
                <a:gd name="T13" fmla="*/ 4 h 32"/>
                <a:gd name="T14" fmla="*/ 19 w 26"/>
                <a:gd name="T15" fmla="*/ 0 h 32"/>
                <a:gd name="T16" fmla="*/ 13 w 26"/>
                <a:gd name="T17" fmla="*/ 0 h 32"/>
                <a:gd name="T18" fmla="*/ 12 w 26"/>
                <a:gd name="T19" fmla="*/ 0 h 32"/>
                <a:gd name="T20" fmla="*/ 7 w 26"/>
                <a:gd name="T21" fmla="*/ 0 h 32"/>
                <a:gd name="T22" fmla="*/ 0 w 26"/>
                <a:gd name="T23" fmla="*/ 4 h 32"/>
                <a:gd name="T24" fmla="*/ 0 w 26"/>
                <a:gd name="T25" fmla="*/ 4 h 32"/>
                <a:gd name="T26" fmla="*/ 0 w 26"/>
                <a:gd name="T27" fmla="*/ 10 h 32"/>
                <a:gd name="T28" fmla="*/ 5 w 26"/>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2">
                  <a:moveTo>
                    <a:pt x="5" y="32"/>
                  </a:moveTo>
                  <a:cubicBezTo>
                    <a:pt x="12" y="32"/>
                    <a:pt x="12" y="32"/>
                    <a:pt x="12" y="32"/>
                  </a:cubicBezTo>
                  <a:cubicBezTo>
                    <a:pt x="13" y="32"/>
                    <a:pt x="13" y="32"/>
                    <a:pt x="13" y="32"/>
                  </a:cubicBezTo>
                  <a:cubicBezTo>
                    <a:pt x="21" y="32"/>
                    <a:pt x="21" y="32"/>
                    <a:pt x="21" y="32"/>
                  </a:cubicBezTo>
                  <a:cubicBezTo>
                    <a:pt x="21" y="13"/>
                    <a:pt x="26" y="10"/>
                    <a:pt x="26" y="10"/>
                  </a:cubicBezTo>
                  <a:cubicBezTo>
                    <a:pt x="26" y="4"/>
                    <a:pt x="26" y="4"/>
                    <a:pt x="26" y="4"/>
                  </a:cubicBezTo>
                  <a:cubicBezTo>
                    <a:pt x="26" y="4"/>
                    <a:pt x="26" y="4"/>
                    <a:pt x="26" y="4"/>
                  </a:cubicBezTo>
                  <a:cubicBezTo>
                    <a:pt x="19" y="0"/>
                    <a:pt x="19" y="0"/>
                    <a:pt x="19" y="0"/>
                  </a:cubicBezTo>
                  <a:cubicBezTo>
                    <a:pt x="13" y="0"/>
                    <a:pt x="13" y="0"/>
                    <a:pt x="13" y="0"/>
                  </a:cubicBezTo>
                  <a:cubicBezTo>
                    <a:pt x="12" y="0"/>
                    <a:pt x="12" y="0"/>
                    <a:pt x="12" y="0"/>
                  </a:cubicBezTo>
                  <a:cubicBezTo>
                    <a:pt x="7" y="0"/>
                    <a:pt x="7" y="0"/>
                    <a:pt x="7" y="0"/>
                  </a:cubicBezTo>
                  <a:cubicBezTo>
                    <a:pt x="0" y="4"/>
                    <a:pt x="0" y="4"/>
                    <a:pt x="0" y="4"/>
                  </a:cubicBezTo>
                  <a:cubicBezTo>
                    <a:pt x="0" y="4"/>
                    <a:pt x="0" y="4"/>
                    <a:pt x="0" y="4"/>
                  </a:cubicBezTo>
                  <a:cubicBezTo>
                    <a:pt x="0" y="10"/>
                    <a:pt x="0" y="10"/>
                    <a:pt x="0" y="10"/>
                  </a:cubicBezTo>
                  <a:cubicBezTo>
                    <a:pt x="0" y="10"/>
                    <a:pt x="5" y="13"/>
                    <a:pt x="5" y="32"/>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56" name="Freeform 26"/>
            <p:cNvSpPr>
              <a:spLocks noEditPoints="1"/>
            </p:cNvSpPr>
            <p:nvPr/>
          </p:nvSpPr>
          <p:spPr bwMode="auto">
            <a:xfrm flipH="1">
              <a:off x="6847732" y="594416"/>
              <a:ext cx="354545" cy="346984"/>
            </a:xfrm>
            <a:custGeom>
              <a:avLst/>
              <a:gdLst>
                <a:gd name="T0" fmla="*/ 125 w 196"/>
                <a:gd name="T1" fmla="*/ 165 h 191"/>
                <a:gd name="T2" fmla="*/ 125 w 196"/>
                <a:gd name="T3" fmla="*/ 165 h 191"/>
                <a:gd name="T4" fmla="*/ 125 w 196"/>
                <a:gd name="T5" fmla="*/ 163 h 191"/>
                <a:gd name="T6" fmla="*/ 68 w 196"/>
                <a:gd name="T7" fmla="*/ 24 h 191"/>
                <a:gd name="T8" fmla="*/ 68 w 196"/>
                <a:gd name="T9" fmla="*/ 22 h 191"/>
                <a:gd name="T10" fmla="*/ 80 w 196"/>
                <a:gd name="T11" fmla="*/ 17 h 191"/>
                <a:gd name="T12" fmla="*/ 196 w 196"/>
                <a:gd name="T13" fmla="*/ 37 h 191"/>
                <a:gd name="T14" fmla="*/ 196 w 196"/>
                <a:gd name="T15" fmla="*/ 14 h 191"/>
                <a:gd name="T16" fmla="*/ 78 w 196"/>
                <a:gd name="T17" fmla="*/ 8 h 191"/>
                <a:gd name="T18" fmla="*/ 68 w 196"/>
                <a:gd name="T19" fmla="*/ 15 h 191"/>
                <a:gd name="T20" fmla="*/ 68 w 196"/>
                <a:gd name="T21" fmla="*/ 14 h 191"/>
                <a:gd name="T22" fmla="*/ 64 w 196"/>
                <a:gd name="T23" fmla="*/ 11 h 191"/>
                <a:gd name="T24" fmla="*/ 61 w 196"/>
                <a:gd name="T25" fmla="*/ 14 h 191"/>
                <a:gd name="T26" fmla="*/ 55 w 196"/>
                <a:gd name="T27" fmla="*/ 3 h 191"/>
                <a:gd name="T28" fmla="*/ 51 w 196"/>
                <a:gd name="T29" fmla="*/ 3 h 191"/>
                <a:gd name="T30" fmla="*/ 61 w 196"/>
                <a:gd name="T31" fmla="*/ 21 h 191"/>
                <a:gd name="T32" fmla="*/ 61 w 196"/>
                <a:gd name="T33" fmla="*/ 24 h 191"/>
                <a:gd name="T34" fmla="*/ 4 w 196"/>
                <a:gd name="T35" fmla="*/ 163 h 191"/>
                <a:gd name="T36" fmla="*/ 4 w 196"/>
                <a:gd name="T37" fmla="*/ 165 h 191"/>
                <a:gd name="T38" fmla="*/ 4 w 196"/>
                <a:gd name="T39" fmla="*/ 165 h 191"/>
                <a:gd name="T40" fmla="*/ 2 w 196"/>
                <a:gd name="T41" fmla="*/ 168 h 191"/>
                <a:gd name="T42" fmla="*/ 20 w 196"/>
                <a:gd name="T43" fmla="*/ 186 h 191"/>
                <a:gd name="T44" fmla="*/ 65 w 196"/>
                <a:gd name="T45" fmla="*/ 191 h 191"/>
                <a:gd name="T46" fmla="*/ 109 w 196"/>
                <a:gd name="T47" fmla="*/ 186 h 191"/>
                <a:gd name="T48" fmla="*/ 127 w 196"/>
                <a:gd name="T49" fmla="*/ 168 h 191"/>
                <a:gd name="T50" fmla="*/ 125 w 196"/>
                <a:gd name="T51" fmla="*/ 165 h 191"/>
                <a:gd name="T52" fmla="*/ 71 w 196"/>
                <a:gd name="T53" fmla="*/ 165 h 191"/>
                <a:gd name="T54" fmla="*/ 64 w 196"/>
                <a:gd name="T55" fmla="*/ 165 h 191"/>
                <a:gd name="T56" fmla="*/ 58 w 196"/>
                <a:gd name="T57" fmla="*/ 165 h 191"/>
                <a:gd name="T58" fmla="*/ 11 w 196"/>
                <a:gd name="T59" fmla="*/ 165 h 191"/>
                <a:gd name="T60" fmla="*/ 64 w 196"/>
                <a:gd name="T61" fmla="*/ 36 h 191"/>
                <a:gd name="T62" fmla="*/ 64 w 196"/>
                <a:gd name="T63" fmla="*/ 36 h 191"/>
                <a:gd name="T64" fmla="*/ 65 w 196"/>
                <a:gd name="T65" fmla="*/ 36 h 191"/>
                <a:gd name="T66" fmla="*/ 118 w 196"/>
                <a:gd name="T67" fmla="*/ 165 h 191"/>
                <a:gd name="T68" fmla="*/ 71 w 196"/>
                <a:gd name="T69"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91">
                  <a:moveTo>
                    <a:pt x="125" y="165"/>
                  </a:moveTo>
                  <a:cubicBezTo>
                    <a:pt x="125" y="165"/>
                    <a:pt x="125" y="165"/>
                    <a:pt x="125" y="165"/>
                  </a:cubicBezTo>
                  <a:cubicBezTo>
                    <a:pt x="125" y="164"/>
                    <a:pt x="125" y="163"/>
                    <a:pt x="125" y="163"/>
                  </a:cubicBezTo>
                  <a:cubicBezTo>
                    <a:pt x="68" y="24"/>
                    <a:pt x="68" y="24"/>
                    <a:pt x="68" y="24"/>
                  </a:cubicBezTo>
                  <a:cubicBezTo>
                    <a:pt x="68" y="22"/>
                    <a:pt x="68" y="22"/>
                    <a:pt x="68" y="22"/>
                  </a:cubicBezTo>
                  <a:cubicBezTo>
                    <a:pt x="76" y="22"/>
                    <a:pt x="80" y="17"/>
                    <a:pt x="80" y="17"/>
                  </a:cubicBezTo>
                  <a:cubicBezTo>
                    <a:pt x="80" y="17"/>
                    <a:pt x="94" y="6"/>
                    <a:pt x="196" y="37"/>
                  </a:cubicBezTo>
                  <a:cubicBezTo>
                    <a:pt x="196" y="14"/>
                    <a:pt x="196" y="14"/>
                    <a:pt x="196" y="14"/>
                  </a:cubicBezTo>
                  <a:cubicBezTo>
                    <a:pt x="172" y="8"/>
                    <a:pt x="127" y="1"/>
                    <a:pt x="78" y="8"/>
                  </a:cubicBezTo>
                  <a:cubicBezTo>
                    <a:pt x="78" y="8"/>
                    <a:pt x="74" y="14"/>
                    <a:pt x="68" y="15"/>
                  </a:cubicBezTo>
                  <a:cubicBezTo>
                    <a:pt x="68" y="14"/>
                    <a:pt x="68" y="14"/>
                    <a:pt x="68" y="14"/>
                  </a:cubicBezTo>
                  <a:cubicBezTo>
                    <a:pt x="68" y="12"/>
                    <a:pt x="66" y="11"/>
                    <a:pt x="64" y="11"/>
                  </a:cubicBezTo>
                  <a:cubicBezTo>
                    <a:pt x="62" y="11"/>
                    <a:pt x="61" y="12"/>
                    <a:pt x="61" y="14"/>
                  </a:cubicBezTo>
                  <a:cubicBezTo>
                    <a:pt x="52" y="11"/>
                    <a:pt x="55" y="3"/>
                    <a:pt x="55" y="3"/>
                  </a:cubicBezTo>
                  <a:cubicBezTo>
                    <a:pt x="55" y="3"/>
                    <a:pt x="52" y="0"/>
                    <a:pt x="51" y="3"/>
                  </a:cubicBezTo>
                  <a:cubicBezTo>
                    <a:pt x="50" y="5"/>
                    <a:pt x="49" y="17"/>
                    <a:pt x="61" y="21"/>
                  </a:cubicBezTo>
                  <a:cubicBezTo>
                    <a:pt x="61" y="24"/>
                    <a:pt x="61" y="24"/>
                    <a:pt x="61" y="24"/>
                  </a:cubicBezTo>
                  <a:cubicBezTo>
                    <a:pt x="4" y="163"/>
                    <a:pt x="4" y="163"/>
                    <a:pt x="4" y="163"/>
                  </a:cubicBezTo>
                  <a:cubicBezTo>
                    <a:pt x="4" y="163"/>
                    <a:pt x="4" y="164"/>
                    <a:pt x="4" y="165"/>
                  </a:cubicBezTo>
                  <a:cubicBezTo>
                    <a:pt x="4" y="165"/>
                    <a:pt x="4" y="165"/>
                    <a:pt x="4" y="165"/>
                  </a:cubicBezTo>
                  <a:cubicBezTo>
                    <a:pt x="1" y="165"/>
                    <a:pt x="0" y="167"/>
                    <a:pt x="2" y="168"/>
                  </a:cubicBezTo>
                  <a:cubicBezTo>
                    <a:pt x="2" y="168"/>
                    <a:pt x="18" y="184"/>
                    <a:pt x="20" y="186"/>
                  </a:cubicBezTo>
                  <a:cubicBezTo>
                    <a:pt x="20" y="186"/>
                    <a:pt x="25" y="191"/>
                    <a:pt x="65" y="191"/>
                  </a:cubicBezTo>
                  <a:cubicBezTo>
                    <a:pt x="104" y="191"/>
                    <a:pt x="109" y="186"/>
                    <a:pt x="109" y="186"/>
                  </a:cubicBezTo>
                  <a:cubicBezTo>
                    <a:pt x="111" y="184"/>
                    <a:pt x="127" y="168"/>
                    <a:pt x="127" y="168"/>
                  </a:cubicBezTo>
                  <a:cubicBezTo>
                    <a:pt x="129" y="167"/>
                    <a:pt x="128" y="165"/>
                    <a:pt x="125" y="165"/>
                  </a:cubicBezTo>
                  <a:close/>
                  <a:moveTo>
                    <a:pt x="71" y="165"/>
                  </a:moveTo>
                  <a:cubicBezTo>
                    <a:pt x="68" y="165"/>
                    <a:pt x="65" y="165"/>
                    <a:pt x="64" y="165"/>
                  </a:cubicBezTo>
                  <a:cubicBezTo>
                    <a:pt x="64" y="165"/>
                    <a:pt x="61" y="165"/>
                    <a:pt x="58" y="165"/>
                  </a:cubicBezTo>
                  <a:cubicBezTo>
                    <a:pt x="11" y="165"/>
                    <a:pt x="11" y="165"/>
                    <a:pt x="11" y="165"/>
                  </a:cubicBezTo>
                  <a:cubicBezTo>
                    <a:pt x="64" y="36"/>
                    <a:pt x="64" y="36"/>
                    <a:pt x="64" y="36"/>
                  </a:cubicBezTo>
                  <a:cubicBezTo>
                    <a:pt x="64" y="36"/>
                    <a:pt x="64" y="36"/>
                    <a:pt x="64" y="36"/>
                  </a:cubicBezTo>
                  <a:cubicBezTo>
                    <a:pt x="65" y="36"/>
                    <a:pt x="65" y="36"/>
                    <a:pt x="65" y="36"/>
                  </a:cubicBezTo>
                  <a:cubicBezTo>
                    <a:pt x="118" y="165"/>
                    <a:pt x="118" y="165"/>
                    <a:pt x="118" y="165"/>
                  </a:cubicBezTo>
                  <a:lnTo>
                    <a:pt x="71" y="165"/>
                  </a:ln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grpSp>
      <p:sp>
        <p:nvSpPr>
          <p:cNvPr id="57" name="Oval 30"/>
          <p:cNvSpPr/>
          <p:nvPr/>
        </p:nvSpPr>
        <p:spPr>
          <a:xfrm>
            <a:off x="8753817" y="1504950"/>
            <a:ext cx="236538" cy="177800"/>
          </a:xfrm>
          <a:custGeom>
            <a:avLst/>
            <a:gdLst>
              <a:gd name="connsiteX0" fmla="*/ 194125 w 606580"/>
              <a:gd name="connsiteY0" fmla="*/ 436023 h 460227"/>
              <a:gd name="connsiteX1" fmla="*/ 606580 w 606580"/>
              <a:gd name="connsiteY1" fmla="*/ 436023 h 460227"/>
              <a:gd name="connsiteX2" fmla="*/ 606580 w 606580"/>
              <a:gd name="connsiteY2" fmla="*/ 448160 h 460227"/>
              <a:gd name="connsiteX3" fmla="*/ 194125 w 606580"/>
              <a:gd name="connsiteY3" fmla="*/ 448160 h 460227"/>
              <a:gd name="connsiteX4" fmla="*/ 194125 w 606580"/>
              <a:gd name="connsiteY4" fmla="*/ 399682 h 460227"/>
              <a:gd name="connsiteX5" fmla="*/ 606580 w 606580"/>
              <a:gd name="connsiteY5" fmla="*/ 399682 h 460227"/>
              <a:gd name="connsiteX6" fmla="*/ 606580 w 606580"/>
              <a:gd name="connsiteY6" fmla="*/ 411819 h 460227"/>
              <a:gd name="connsiteX7" fmla="*/ 194125 w 606580"/>
              <a:gd name="connsiteY7" fmla="*/ 411819 h 460227"/>
              <a:gd name="connsiteX8" fmla="*/ 194125 w 606580"/>
              <a:gd name="connsiteY8" fmla="*/ 363341 h 460227"/>
              <a:gd name="connsiteX9" fmla="*/ 606580 w 606580"/>
              <a:gd name="connsiteY9" fmla="*/ 363341 h 460227"/>
              <a:gd name="connsiteX10" fmla="*/ 606580 w 606580"/>
              <a:gd name="connsiteY10" fmla="*/ 375549 h 460227"/>
              <a:gd name="connsiteX11" fmla="*/ 194125 w 606580"/>
              <a:gd name="connsiteY11" fmla="*/ 375549 h 460227"/>
              <a:gd name="connsiteX12" fmla="*/ 0 w 606580"/>
              <a:gd name="connsiteY12" fmla="*/ 351204 h 460227"/>
              <a:gd name="connsiteX13" fmla="*/ 121372 w 606580"/>
              <a:gd name="connsiteY13" fmla="*/ 351204 h 460227"/>
              <a:gd name="connsiteX14" fmla="*/ 121372 w 606580"/>
              <a:gd name="connsiteY14" fmla="*/ 460227 h 460227"/>
              <a:gd name="connsiteX15" fmla="*/ 0 w 606580"/>
              <a:gd name="connsiteY15" fmla="*/ 460227 h 460227"/>
              <a:gd name="connsiteX16" fmla="*/ 194125 w 606580"/>
              <a:gd name="connsiteY16" fmla="*/ 278521 h 460227"/>
              <a:gd name="connsiteX17" fmla="*/ 606580 w 606580"/>
              <a:gd name="connsiteY17" fmla="*/ 278521 h 460227"/>
              <a:gd name="connsiteX18" fmla="*/ 606580 w 606580"/>
              <a:gd name="connsiteY18" fmla="*/ 290729 h 460227"/>
              <a:gd name="connsiteX19" fmla="*/ 194125 w 606580"/>
              <a:gd name="connsiteY19" fmla="*/ 290729 h 460227"/>
              <a:gd name="connsiteX20" fmla="*/ 194125 w 606580"/>
              <a:gd name="connsiteY20" fmla="*/ 242180 h 460227"/>
              <a:gd name="connsiteX21" fmla="*/ 606580 w 606580"/>
              <a:gd name="connsiteY21" fmla="*/ 242180 h 460227"/>
              <a:gd name="connsiteX22" fmla="*/ 606580 w 606580"/>
              <a:gd name="connsiteY22" fmla="*/ 254388 h 460227"/>
              <a:gd name="connsiteX23" fmla="*/ 194125 w 606580"/>
              <a:gd name="connsiteY23" fmla="*/ 254388 h 460227"/>
              <a:gd name="connsiteX24" fmla="*/ 194125 w 606580"/>
              <a:gd name="connsiteY24" fmla="*/ 205910 h 460227"/>
              <a:gd name="connsiteX25" fmla="*/ 606580 w 606580"/>
              <a:gd name="connsiteY25" fmla="*/ 205910 h 460227"/>
              <a:gd name="connsiteX26" fmla="*/ 606580 w 606580"/>
              <a:gd name="connsiteY26" fmla="*/ 218047 h 460227"/>
              <a:gd name="connsiteX27" fmla="*/ 194125 w 606580"/>
              <a:gd name="connsiteY27" fmla="*/ 218047 h 460227"/>
              <a:gd name="connsiteX28" fmla="*/ 0 w 606580"/>
              <a:gd name="connsiteY28" fmla="*/ 193843 h 460227"/>
              <a:gd name="connsiteX29" fmla="*/ 121372 w 606580"/>
              <a:gd name="connsiteY29" fmla="*/ 193843 h 460227"/>
              <a:gd name="connsiteX30" fmla="*/ 121372 w 606580"/>
              <a:gd name="connsiteY30" fmla="*/ 302866 h 460227"/>
              <a:gd name="connsiteX31" fmla="*/ 0 w 606580"/>
              <a:gd name="connsiteY31" fmla="*/ 302866 h 460227"/>
              <a:gd name="connsiteX32" fmla="*/ 0 w 606580"/>
              <a:gd name="connsiteY32" fmla="*/ 0 h 460227"/>
              <a:gd name="connsiteX33" fmla="*/ 606580 w 606580"/>
              <a:gd name="connsiteY33" fmla="*/ 0 h 460227"/>
              <a:gd name="connsiteX34" fmla="*/ 606580 w 606580"/>
              <a:gd name="connsiteY34" fmla="*/ 133227 h 460227"/>
              <a:gd name="connsiteX35" fmla="*/ 0 w 606580"/>
              <a:gd name="connsiteY35" fmla="*/ 133227 h 460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6580" h="460227">
                <a:moveTo>
                  <a:pt x="194125" y="436023"/>
                </a:moveTo>
                <a:lnTo>
                  <a:pt x="606580" y="436023"/>
                </a:lnTo>
                <a:lnTo>
                  <a:pt x="606580" y="448160"/>
                </a:lnTo>
                <a:lnTo>
                  <a:pt x="194125" y="448160"/>
                </a:lnTo>
                <a:close/>
                <a:moveTo>
                  <a:pt x="194125" y="399682"/>
                </a:moveTo>
                <a:lnTo>
                  <a:pt x="606580" y="399682"/>
                </a:lnTo>
                <a:lnTo>
                  <a:pt x="606580" y="411819"/>
                </a:lnTo>
                <a:lnTo>
                  <a:pt x="194125" y="411819"/>
                </a:lnTo>
                <a:close/>
                <a:moveTo>
                  <a:pt x="194125" y="363341"/>
                </a:moveTo>
                <a:lnTo>
                  <a:pt x="606580" y="363341"/>
                </a:lnTo>
                <a:lnTo>
                  <a:pt x="606580" y="375549"/>
                </a:lnTo>
                <a:lnTo>
                  <a:pt x="194125" y="375549"/>
                </a:lnTo>
                <a:close/>
                <a:moveTo>
                  <a:pt x="0" y="351204"/>
                </a:moveTo>
                <a:lnTo>
                  <a:pt x="121372" y="351204"/>
                </a:lnTo>
                <a:lnTo>
                  <a:pt x="121372" y="460227"/>
                </a:lnTo>
                <a:lnTo>
                  <a:pt x="0" y="460227"/>
                </a:lnTo>
                <a:close/>
                <a:moveTo>
                  <a:pt x="194125" y="278521"/>
                </a:moveTo>
                <a:lnTo>
                  <a:pt x="606580" y="278521"/>
                </a:lnTo>
                <a:lnTo>
                  <a:pt x="606580" y="290729"/>
                </a:lnTo>
                <a:lnTo>
                  <a:pt x="194125" y="290729"/>
                </a:lnTo>
                <a:close/>
                <a:moveTo>
                  <a:pt x="194125" y="242180"/>
                </a:moveTo>
                <a:lnTo>
                  <a:pt x="606580" y="242180"/>
                </a:lnTo>
                <a:lnTo>
                  <a:pt x="606580" y="254388"/>
                </a:lnTo>
                <a:lnTo>
                  <a:pt x="194125" y="254388"/>
                </a:lnTo>
                <a:close/>
                <a:moveTo>
                  <a:pt x="194125" y="205910"/>
                </a:moveTo>
                <a:lnTo>
                  <a:pt x="606580" y="205910"/>
                </a:lnTo>
                <a:lnTo>
                  <a:pt x="606580" y="218047"/>
                </a:lnTo>
                <a:lnTo>
                  <a:pt x="194125" y="218047"/>
                </a:lnTo>
                <a:close/>
                <a:moveTo>
                  <a:pt x="0" y="193843"/>
                </a:moveTo>
                <a:lnTo>
                  <a:pt x="121372" y="193843"/>
                </a:lnTo>
                <a:lnTo>
                  <a:pt x="121372" y="302866"/>
                </a:lnTo>
                <a:lnTo>
                  <a:pt x="0" y="302866"/>
                </a:lnTo>
                <a:close/>
                <a:moveTo>
                  <a:pt x="0" y="0"/>
                </a:moveTo>
                <a:lnTo>
                  <a:pt x="606580" y="0"/>
                </a:lnTo>
                <a:lnTo>
                  <a:pt x="606580" y="133227"/>
                </a:lnTo>
                <a:lnTo>
                  <a:pt x="0" y="133227"/>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a:cs typeface="+mn-ea"/>
              <a:sym typeface="+mn-lt"/>
            </a:endParaRPr>
          </a:p>
        </p:txBody>
      </p:sp>
      <p:grpSp>
        <p:nvGrpSpPr>
          <p:cNvPr id="58" name="Group 38"/>
          <p:cNvGrpSpPr/>
          <p:nvPr/>
        </p:nvGrpSpPr>
        <p:grpSpPr>
          <a:xfrm>
            <a:off x="8907940" y="4687727"/>
            <a:ext cx="217076" cy="217076"/>
            <a:chOff x="3959226" y="841373"/>
            <a:chExt cx="273050" cy="266701"/>
          </a:xfrm>
          <a:solidFill>
            <a:schemeClr val="bg1"/>
          </a:solidFill>
        </p:grpSpPr>
        <p:sp>
          <p:nvSpPr>
            <p:cNvPr id="59" name="Freeform: Shape 39"/>
            <p:cNvSpPr/>
            <p:nvPr/>
          </p:nvSpPr>
          <p:spPr bwMode="auto">
            <a:xfrm>
              <a:off x="3978276" y="841373"/>
              <a:ext cx="238125" cy="74613"/>
            </a:xfrm>
            <a:custGeom>
              <a:avLst/>
              <a:gdLst/>
              <a:ahLst/>
              <a:cxnLst>
                <a:cxn ang="0">
                  <a:pos x="101" y="30"/>
                </a:cxn>
                <a:cxn ang="0">
                  <a:pos x="96" y="32"/>
                </a:cxn>
                <a:cxn ang="0">
                  <a:pos x="55" y="13"/>
                </a:cxn>
                <a:cxn ang="0">
                  <a:pos x="49" y="13"/>
                </a:cxn>
                <a:cxn ang="0">
                  <a:pos x="7" y="32"/>
                </a:cxn>
                <a:cxn ang="0">
                  <a:pos x="2" y="30"/>
                </a:cxn>
                <a:cxn ang="0">
                  <a:pos x="1" y="26"/>
                </a:cxn>
                <a:cxn ang="0">
                  <a:pos x="2" y="21"/>
                </a:cxn>
                <a:cxn ang="0">
                  <a:pos x="49" y="0"/>
                </a:cxn>
                <a:cxn ang="0">
                  <a:pos x="55" y="0"/>
                </a:cxn>
                <a:cxn ang="0">
                  <a:pos x="101" y="21"/>
                </a:cxn>
                <a:cxn ang="0">
                  <a:pos x="103" y="26"/>
                </a:cxn>
                <a:cxn ang="0">
                  <a:pos x="101" y="30"/>
                </a:cxn>
              </a:cxnLst>
              <a:rect l="0" t="0" r="r" b="b"/>
              <a:pathLst>
                <a:path w="104" h="32">
                  <a:moveTo>
                    <a:pt x="101" y="30"/>
                  </a:moveTo>
                  <a:cubicBezTo>
                    <a:pt x="100" y="32"/>
                    <a:pt x="98" y="32"/>
                    <a:pt x="96" y="32"/>
                  </a:cubicBezTo>
                  <a:cubicBezTo>
                    <a:pt x="55" y="13"/>
                    <a:pt x="55" y="13"/>
                    <a:pt x="55" y="13"/>
                  </a:cubicBezTo>
                  <a:cubicBezTo>
                    <a:pt x="53" y="12"/>
                    <a:pt x="50" y="12"/>
                    <a:pt x="49" y="13"/>
                  </a:cubicBezTo>
                  <a:cubicBezTo>
                    <a:pt x="7" y="32"/>
                    <a:pt x="7" y="32"/>
                    <a:pt x="7" y="32"/>
                  </a:cubicBezTo>
                  <a:cubicBezTo>
                    <a:pt x="5" y="32"/>
                    <a:pt x="3" y="32"/>
                    <a:pt x="2" y="30"/>
                  </a:cubicBezTo>
                  <a:cubicBezTo>
                    <a:pt x="1" y="26"/>
                    <a:pt x="1" y="26"/>
                    <a:pt x="1" y="26"/>
                  </a:cubicBezTo>
                  <a:cubicBezTo>
                    <a:pt x="0" y="24"/>
                    <a:pt x="1" y="22"/>
                    <a:pt x="2" y="21"/>
                  </a:cubicBezTo>
                  <a:cubicBezTo>
                    <a:pt x="49" y="0"/>
                    <a:pt x="49" y="0"/>
                    <a:pt x="49" y="0"/>
                  </a:cubicBezTo>
                  <a:cubicBezTo>
                    <a:pt x="50" y="0"/>
                    <a:pt x="53" y="0"/>
                    <a:pt x="55" y="0"/>
                  </a:cubicBezTo>
                  <a:cubicBezTo>
                    <a:pt x="101" y="21"/>
                    <a:pt x="101" y="21"/>
                    <a:pt x="101" y="21"/>
                  </a:cubicBezTo>
                  <a:cubicBezTo>
                    <a:pt x="103" y="22"/>
                    <a:pt x="104" y="24"/>
                    <a:pt x="103" y="26"/>
                  </a:cubicBezTo>
                  <a:lnTo>
                    <a:pt x="101" y="30"/>
                  </a:lnTo>
                  <a:close/>
                </a:path>
              </a:pathLst>
            </a:custGeom>
            <a:grpFill/>
            <a:ln w="9525">
              <a:noFill/>
              <a:round/>
            </a:ln>
          </p:spPr>
          <p:txBody>
            <a:bodyPr anchor="ctr"/>
            <a:lstStyle/>
            <a:p>
              <a:pPr algn="ctr" eaLnBrk="1" fontAlgn="auto" hangingPunct="1">
                <a:spcBef>
                  <a:spcPts val="0"/>
                </a:spcBef>
                <a:spcAft>
                  <a:spcPts val="0"/>
                </a:spcAft>
                <a:defRPr/>
              </a:pPr>
              <a:endParaRPr kern="0">
                <a:solidFill>
                  <a:srgbClr val="000000"/>
                </a:solidFill>
                <a:cs typeface="+mn-ea"/>
                <a:sym typeface="+mn-lt"/>
              </a:endParaRPr>
            </a:p>
          </p:txBody>
        </p:sp>
        <p:sp>
          <p:nvSpPr>
            <p:cNvPr id="60" name="Freeform: Shape 40"/>
            <p:cNvSpPr/>
            <p:nvPr/>
          </p:nvSpPr>
          <p:spPr bwMode="auto">
            <a:xfrm>
              <a:off x="4008438" y="928686"/>
              <a:ext cx="31750" cy="96838"/>
            </a:xfrm>
            <a:custGeom>
              <a:avLst/>
              <a:gdLst/>
              <a:ahLst/>
              <a:cxnLst>
                <a:cxn ang="0">
                  <a:pos x="14" y="39"/>
                </a:cxn>
                <a:cxn ang="0">
                  <a:pos x="11" y="42"/>
                </a:cxn>
                <a:cxn ang="0">
                  <a:pos x="3" y="42"/>
                </a:cxn>
                <a:cxn ang="0">
                  <a:pos x="0" y="39"/>
                </a:cxn>
                <a:cxn ang="0">
                  <a:pos x="0" y="3"/>
                </a:cxn>
                <a:cxn ang="0">
                  <a:pos x="3" y="0"/>
                </a:cxn>
                <a:cxn ang="0">
                  <a:pos x="11" y="0"/>
                </a:cxn>
                <a:cxn ang="0">
                  <a:pos x="14" y="3"/>
                </a:cxn>
                <a:cxn ang="0">
                  <a:pos x="14" y="39"/>
                </a:cxn>
              </a:cxnLst>
              <a:rect l="0" t="0" r="r" b="b"/>
              <a:pathLst>
                <a:path w="14" h="42">
                  <a:moveTo>
                    <a:pt x="14" y="39"/>
                  </a:moveTo>
                  <a:cubicBezTo>
                    <a:pt x="14"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4" y="2"/>
                    <a:pt x="14" y="3"/>
                  </a:cubicBezTo>
                  <a:lnTo>
                    <a:pt x="14" y="39"/>
                  </a:lnTo>
                  <a:close/>
                </a:path>
              </a:pathLst>
            </a:custGeom>
            <a:grpFill/>
            <a:ln w="9525">
              <a:noFill/>
              <a:round/>
            </a:ln>
          </p:spPr>
          <p:txBody>
            <a:bodyPr anchor="ctr"/>
            <a:lstStyle/>
            <a:p>
              <a:pPr algn="ctr" eaLnBrk="1" fontAlgn="auto" hangingPunct="1">
                <a:spcBef>
                  <a:spcPts val="0"/>
                </a:spcBef>
                <a:spcAft>
                  <a:spcPts val="0"/>
                </a:spcAft>
                <a:defRPr/>
              </a:pPr>
              <a:endParaRPr kern="0">
                <a:solidFill>
                  <a:srgbClr val="000000"/>
                </a:solidFill>
                <a:cs typeface="+mn-ea"/>
                <a:sym typeface="+mn-lt"/>
              </a:endParaRPr>
            </a:p>
          </p:txBody>
        </p:sp>
        <p:sp>
          <p:nvSpPr>
            <p:cNvPr id="61" name="Freeform: Shape 41"/>
            <p:cNvSpPr/>
            <p:nvPr/>
          </p:nvSpPr>
          <p:spPr bwMode="auto">
            <a:xfrm>
              <a:off x="4081463" y="928686"/>
              <a:ext cx="31750" cy="96838"/>
            </a:xfrm>
            <a:custGeom>
              <a:avLst/>
              <a:gdLst/>
              <a:ahLst/>
              <a:cxnLst>
                <a:cxn ang="0">
                  <a:pos x="14" y="39"/>
                </a:cxn>
                <a:cxn ang="0">
                  <a:pos x="11" y="42"/>
                </a:cxn>
                <a:cxn ang="0">
                  <a:pos x="3" y="42"/>
                </a:cxn>
                <a:cxn ang="0">
                  <a:pos x="0" y="39"/>
                </a:cxn>
                <a:cxn ang="0">
                  <a:pos x="0" y="3"/>
                </a:cxn>
                <a:cxn ang="0">
                  <a:pos x="3" y="0"/>
                </a:cxn>
                <a:cxn ang="0">
                  <a:pos x="11" y="0"/>
                </a:cxn>
                <a:cxn ang="0">
                  <a:pos x="14" y="3"/>
                </a:cxn>
                <a:cxn ang="0">
                  <a:pos x="14" y="39"/>
                </a:cxn>
              </a:cxnLst>
              <a:rect l="0" t="0" r="r" b="b"/>
              <a:pathLst>
                <a:path w="14" h="42">
                  <a:moveTo>
                    <a:pt x="14" y="39"/>
                  </a:moveTo>
                  <a:cubicBezTo>
                    <a:pt x="14"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4" y="2"/>
                    <a:pt x="14" y="3"/>
                  </a:cubicBezTo>
                  <a:lnTo>
                    <a:pt x="14" y="39"/>
                  </a:lnTo>
                  <a:close/>
                </a:path>
              </a:pathLst>
            </a:custGeom>
            <a:grpFill/>
            <a:ln w="9525">
              <a:noFill/>
              <a:round/>
            </a:ln>
          </p:spPr>
          <p:txBody>
            <a:bodyPr anchor="ctr"/>
            <a:lstStyle/>
            <a:p>
              <a:pPr algn="ctr" eaLnBrk="1" fontAlgn="auto" hangingPunct="1">
                <a:spcBef>
                  <a:spcPts val="0"/>
                </a:spcBef>
                <a:spcAft>
                  <a:spcPts val="0"/>
                </a:spcAft>
                <a:defRPr/>
              </a:pPr>
              <a:endParaRPr kern="0">
                <a:solidFill>
                  <a:srgbClr val="000000"/>
                </a:solidFill>
                <a:cs typeface="+mn-ea"/>
                <a:sym typeface="+mn-lt"/>
              </a:endParaRPr>
            </a:p>
          </p:txBody>
        </p:sp>
        <p:sp>
          <p:nvSpPr>
            <p:cNvPr id="62" name="Freeform: Shape 42"/>
            <p:cNvSpPr/>
            <p:nvPr/>
          </p:nvSpPr>
          <p:spPr bwMode="auto">
            <a:xfrm>
              <a:off x="4154488" y="928686"/>
              <a:ext cx="30163" cy="96838"/>
            </a:xfrm>
            <a:custGeom>
              <a:avLst/>
              <a:gdLst/>
              <a:ahLst/>
              <a:cxnLst>
                <a:cxn ang="0">
                  <a:pos x="13" y="39"/>
                </a:cxn>
                <a:cxn ang="0">
                  <a:pos x="11" y="42"/>
                </a:cxn>
                <a:cxn ang="0">
                  <a:pos x="3" y="42"/>
                </a:cxn>
                <a:cxn ang="0">
                  <a:pos x="0" y="39"/>
                </a:cxn>
                <a:cxn ang="0">
                  <a:pos x="0" y="3"/>
                </a:cxn>
                <a:cxn ang="0">
                  <a:pos x="3" y="0"/>
                </a:cxn>
                <a:cxn ang="0">
                  <a:pos x="11" y="0"/>
                </a:cxn>
                <a:cxn ang="0">
                  <a:pos x="13" y="3"/>
                </a:cxn>
                <a:cxn ang="0">
                  <a:pos x="13" y="39"/>
                </a:cxn>
              </a:cxnLst>
              <a:rect l="0" t="0" r="r" b="b"/>
              <a:pathLst>
                <a:path w="13" h="42">
                  <a:moveTo>
                    <a:pt x="13" y="39"/>
                  </a:moveTo>
                  <a:cubicBezTo>
                    <a:pt x="13"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3" y="2"/>
                    <a:pt x="13" y="3"/>
                  </a:cubicBezTo>
                  <a:lnTo>
                    <a:pt x="13" y="39"/>
                  </a:lnTo>
                  <a:close/>
                </a:path>
              </a:pathLst>
            </a:custGeom>
            <a:grpFill/>
            <a:ln w="9525">
              <a:noFill/>
              <a:round/>
            </a:ln>
          </p:spPr>
          <p:txBody>
            <a:bodyPr anchor="ctr"/>
            <a:lstStyle/>
            <a:p>
              <a:pPr algn="ctr" eaLnBrk="1" fontAlgn="auto" hangingPunct="1">
                <a:spcBef>
                  <a:spcPts val="0"/>
                </a:spcBef>
                <a:spcAft>
                  <a:spcPts val="0"/>
                </a:spcAft>
                <a:defRPr/>
              </a:pPr>
              <a:endParaRPr kern="0">
                <a:solidFill>
                  <a:srgbClr val="000000"/>
                </a:solidFill>
                <a:cs typeface="+mn-ea"/>
                <a:sym typeface="+mn-lt"/>
              </a:endParaRPr>
            </a:p>
          </p:txBody>
        </p:sp>
        <p:sp>
          <p:nvSpPr>
            <p:cNvPr id="63" name="Freeform: Shape 43"/>
            <p:cNvSpPr/>
            <p:nvPr/>
          </p:nvSpPr>
          <p:spPr bwMode="auto">
            <a:xfrm>
              <a:off x="3978276" y="1046161"/>
              <a:ext cx="236538" cy="22225"/>
            </a:xfrm>
            <a:custGeom>
              <a:avLst/>
              <a:gdLst/>
              <a:ahLst/>
              <a:cxnLst>
                <a:cxn ang="0">
                  <a:pos x="103" y="7"/>
                </a:cxn>
                <a:cxn ang="0">
                  <a:pos x="100" y="10"/>
                </a:cxn>
                <a:cxn ang="0">
                  <a:pos x="4" y="10"/>
                </a:cxn>
                <a:cxn ang="0">
                  <a:pos x="0" y="7"/>
                </a:cxn>
                <a:cxn ang="0">
                  <a:pos x="0" y="3"/>
                </a:cxn>
                <a:cxn ang="0">
                  <a:pos x="4" y="0"/>
                </a:cxn>
                <a:cxn ang="0">
                  <a:pos x="100" y="0"/>
                </a:cxn>
                <a:cxn ang="0">
                  <a:pos x="103" y="3"/>
                </a:cxn>
                <a:cxn ang="0">
                  <a:pos x="103" y="7"/>
                </a:cxn>
              </a:cxnLst>
              <a:rect l="0" t="0" r="r" b="b"/>
              <a:pathLst>
                <a:path w="103" h="10">
                  <a:moveTo>
                    <a:pt x="103" y="7"/>
                  </a:moveTo>
                  <a:cubicBezTo>
                    <a:pt x="103" y="9"/>
                    <a:pt x="102" y="10"/>
                    <a:pt x="100" y="10"/>
                  </a:cubicBezTo>
                  <a:cubicBezTo>
                    <a:pt x="4" y="10"/>
                    <a:pt x="4" y="10"/>
                    <a:pt x="4" y="10"/>
                  </a:cubicBezTo>
                  <a:cubicBezTo>
                    <a:pt x="2" y="10"/>
                    <a:pt x="0" y="9"/>
                    <a:pt x="0" y="7"/>
                  </a:cubicBezTo>
                  <a:cubicBezTo>
                    <a:pt x="0" y="3"/>
                    <a:pt x="0" y="3"/>
                    <a:pt x="0" y="3"/>
                  </a:cubicBezTo>
                  <a:cubicBezTo>
                    <a:pt x="0" y="1"/>
                    <a:pt x="2" y="0"/>
                    <a:pt x="4" y="0"/>
                  </a:cubicBezTo>
                  <a:cubicBezTo>
                    <a:pt x="100" y="0"/>
                    <a:pt x="100" y="0"/>
                    <a:pt x="100" y="0"/>
                  </a:cubicBezTo>
                  <a:cubicBezTo>
                    <a:pt x="102" y="0"/>
                    <a:pt x="103" y="1"/>
                    <a:pt x="103" y="3"/>
                  </a:cubicBezTo>
                  <a:lnTo>
                    <a:pt x="103" y="7"/>
                  </a:lnTo>
                  <a:close/>
                </a:path>
              </a:pathLst>
            </a:custGeom>
            <a:grpFill/>
            <a:ln w="9525">
              <a:noFill/>
              <a:round/>
            </a:ln>
          </p:spPr>
          <p:txBody>
            <a:bodyPr anchor="ctr"/>
            <a:lstStyle/>
            <a:p>
              <a:pPr algn="ctr" eaLnBrk="1" fontAlgn="auto" hangingPunct="1">
                <a:spcBef>
                  <a:spcPts val="0"/>
                </a:spcBef>
                <a:spcAft>
                  <a:spcPts val="0"/>
                </a:spcAft>
                <a:defRPr/>
              </a:pPr>
              <a:endParaRPr kern="0">
                <a:solidFill>
                  <a:srgbClr val="000000"/>
                </a:solidFill>
                <a:cs typeface="+mn-ea"/>
                <a:sym typeface="+mn-lt"/>
              </a:endParaRPr>
            </a:p>
          </p:txBody>
        </p:sp>
        <p:sp>
          <p:nvSpPr>
            <p:cNvPr id="40960" name="Freeform: Shape 44"/>
            <p:cNvSpPr/>
            <p:nvPr/>
          </p:nvSpPr>
          <p:spPr bwMode="auto">
            <a:xfrm>
              <a:off x="3959226" y="1082674"/>
              <a:ext cx="273050" cy="25400"/>
            </a:xfrm>
            <a:custGeom>
              <a:avLst/>
              <a:gdLst/>
              <a:ahLst/>
              <a:cxnLst>
                <a:cxn ang="0">
                  <a:pos x="119" y="8"/>
                </a:cxn>
                <a:cxn ang="0">
                  <a:pos x="116" y="11"/>
                </a:cxn>
                <a:cxn ang="0">
                  <a:pos x="4" y="11"/>
                </a:cxn>
                <a:cxn ang="0">
                  <a:pos x="0" y="8"/>
                </a:cxn>
                <a:cxn ang="0">
                  <a:pos x="0" y="4"/>
                </a:cxn>
                <a:cxn ang="0">
                  <a:pos x="4" y="0"/>
                </a:cxn>
                <a:cxn ang="0">
                  <a:pos x="116" y="0"/>
                </a:cxn>
                <a:cxn ang="0">
                  <a:pos x="119" y="4"/>
                </a:cxn>
                <a:cxn ang="0">
                  <a:pos x="119" y="8"/>
                </a:cxn>
              </a:cxnLst>
              <a:rect l="0" t="0" r="r" b="b"/>
              <a:pathLst>
                <a:path w="119" h="11">
                  <a:moveTo>
                    <a:pt x="119" y="8"/>
                  </a:moveTo>
                  <a:cubicBezTo>
                    <a:pt x="119" y="9"/>
                    <a:pt x="117" y="11"/>
                    <a:pt x="116" y="11"/>
                  </a:cubicBezTo>
                  <a:cubicBezTo>
                    <a:pt x="4" y="11"/>
                    <a:pt x="4" y="11"/>
                    <a:pt x="4" y="11"/>
                  </a:cubicBezTo>
                  <a:cubicBezTo>
                    <a:pt x="2" y="11"/>
                    <a:pt x="0" y="9"/>
                    <a:pt x="0" y="8"/>
                  </a:cubicBezTo>
                  <a:cubicBezTo>
                    <a:pt x="0" y="4"/>
                    <a:pt x="0" y="4"/>
                    <a:pt x="0" y="4"/>
                  </a:cubicBezTo>
                  <a:cubicBezTo>
                    <a:pt x="0" y="2"/>
                    <a:pt x="2" y="0"/>
                    <a:pt x="4" y="0"/>
                  </a:cubicBezTo>
                  <a:cubicBezTo>
                    <a:pt x="116" y="0"/>
                    <a:pt x="116" y="0"/>
                    <a:pt x="116" y="0"/>
                  </a:cubicBezTo>
                  <a:cubicBezTo>
                    <a:pt x="117" y="0"/>
                    <a:pt x="119" y="2"/>
                    <a:pt x="119" y="4"/>
                  </a:cubicBezTo>
                  <a:lnTo>
                    <a:pt x="119" y="8"/>
                  </a:lnTo>
                  <a:close/>
                </a:path>
              </a:pathLst>
            </a:custGeom>
            <a:grpFill/>
            <a:ln w="9525">
              <a:noFill/>
              <a:round/>
            </a:ln>
          </p:spPr>
          <p:txBody>
            <a:bodyPr anchor="ctr"/>
            <a:lstStyle/>
            <a:p>
              <a:pPr algn="ctr" eaLnBrk="1" fontAlgn="auto" hangingPunct="1">
                <a:spcBef>
                  <a:spcPts val="0"/>
                </a:spcBef>
                <a:spcAft>
                  <a:spcPts val="0"/>
                </a:spcAft>
                <a:defRPr/>
              </a:pPr>
              <a:endParaRPr kern="0">
                <a:solidFill>
                  <a:srgbClr val="000000"/>
                </a:solidFill>
                <a:cs typeface="+mn-ea"/>
                <a:sym typeface="+mn-lt"/>
              </a:endParaRPr>
            </a:p>
          </p:txBody>
        </p:sp>
      </p:grpSp>
      <p:grpSp>
        <p:nvGrpSpPr>
          <p:cNvPr id="40961" name="组合 40960"/>
          <p:cNvGrpSpPr/>
          <p:nvPr/>
        </p:nvGrpSpPr>
        <p:grpSpPr>
          <a:xfrm>
            <a:off x="1902522" y="4127005"/>
            <a:ext cx="294883" cy="294056"/>
            <a:chOff x="5527675" y="2708275"/>
            <a:chExt cx="1139825" cy="1441450"/>
          </a:xfrm>
          <a:solidFill>
            <a:schemeClr val="bg1"/>
          </a:solidFill>
        </p:grpSpPr>
        <p:sp>
          <p:nvSpPr>
            <p:cNvPr id="3" name="Freeform 13"/>
            <p:cNvSpPr/>
            <p:nvPr/>
          </p:nvSpPr>
          <p:spPr bwMode="auto">
            <a:xfrm>
              <a:off x="6194425" y="3665538"/>
              <a:ext cx="207963" cy="295275"/>
            </a:xfrm>
            <a:custGeom>
              <a:avLst/>
              <a:gdLst>
                <a:gd name="T0" fmla="*/ 31 w 55"/>
                <a:gd name="T1" fmla="*/ 35 h 78"/>
                <a:gd name="T2" fmla="*/ 30 w 55"/>
                <a:gd name="T3" fmla="*/ 34 h 78"/>
                <a:gd name="T4" fmla="*/ 22 w 55"/>
                <a:gd name="T5" fmla="*/ 32 h 78"/>
                <a:gd name="T6" fmla="*/ 22 w 55"/>
                <a:gd name="T7" fmla="*/ 31 h 78"/>
                <a:gd name="T8" fmla="*/ 16 w 55"/>
                <a:gd name="T9" fmla="*/ 28 h 78"/>
                <a:gd name="T10" fmla="*/ 17 w 55"/>
                <a:gd name="T11" fmla="*/ 20 h 78"/>
                <a:gd name="T12" fmla="*/ 26 w 55"/>
                <a:gd name="T13" fmla="*/ 18 h 78"/>
                <a:gd name="T14" fmla="*/ 33 w 55"/>
                <a:gd name="T15" fmla="*/ 18 h 78"/>
                <a:gd name="T16" fmla="*/ 39 w 55"/>
                <a:gd name="T17" fmla="*/ 22 h 78"/>
                <a:gd name="T18" fmla="*/ 40 w 55"/>
                <a:gd name="T19" fmla="*/ 23 h 78"/>
                <a:gd name="T20" fmla="*/ 40 w 55"/>
                <a:gd name="T21" fmla="*/ 23 h 78"/>
                <a:gd name="T22" fmla="*/ 40 w 55"/>
                <a:gd name="T23" fmla="*/ 23 h 78"/>
                <a:gd name="T24" fmla="*/ 44 w 55"/>
                <a:gd name="T25" fmla="*/ 25 h 78"/>
                <a:gd name="T26" fmla="*/ 50 w 55"/>
                <a:gd name="T27" fmla="*/ 21 h 78"/>
                <a:gd name="T28" fmla="*/ 50 w 55"/>
                <a:gd name="T29" fmla="*/ 17 h 78"/>
                <a:gd name="T30" fmla="*/ 36 w 55"/>
                <a:gd name="T31" fmla="*/ 8 h 78"/>
                <a:gd name="T32" fmla="*/ 31 w 55"/>
                <a:gd name="T33" fmla="*/ 8 h 78"/>
                <a:gd name="T34" fmla="*/ 31 w 55"/>
                <a:gd name="T35" fmla="*/ 2 h 78"/>
                <a:gd name="T36" fmla="*/ 29 w 55"/>
                <a:gd name="T37" fmla="*/ 0 h 78"/>
                <a:gd name="T38" fmla="*/ 23 w 55"/>
                <a:gd name="T39" fmla="*/ 0 h 78"/>
                <a:gd name="T40" fmla="*/ 21 w 55"/>
                <a:gd name="T41" fmla="*/ 2 h 78"/>
                <a:gd name="T42" fmla="*/ 21 w 55"/>
                <a:gd name="T43" fmla="*/ 8 h 78"/>
                <a:gd name="T44" fmla="*/ 7 w 55"/>
                <a:gd name="T45" fmla="*/ 13 h 78"/>
                <a:gd name="T46" fmla="*/ 3 w 55"/>
                <a:gd name="T47" fmla="*/ 32 h 78"/>
                <a:gd name="T48" fmla="*/ 10 w 55"/>
                <a:gd name="T49" fmla="*/ 38 h 78"/>
                <a:gd name="T50" fmla="*/ 30 w 55"/>
                <a:gd name="T51" fmla="*/ 47 h 78"/>
                <a:gd name="T52" fmla="*/ 33 w 55"/>
                <a:gd name="T53" fmla="*/ 48 h 78"/>
                <a:gd name="T54" fmla="*/ 38 w 55"/>
                <a:gd name="T55" fmla="*/ 51 h 78"/>
                <a:gd name="T56" fmla="*/ 36 w 55"/>
                <a:gd name="T57" fmla="*/ 59 h 78"/>
                <a:gd name="T58" fmla="*/ 29 w 55"/>
                <a:gd name="T59" fmla="*/ 61 h 78"/>
                <a:gd name="T60" fmla="*/ 19 w 55"/>
                <a:gd name="T61" fmla="*/ 59 h 78"/>
                <a:gd name="T62" fmla="*/ 13 w 55"/>
                <a:gd name="T63" fmla="*/ 56 h 78"/>
                <a:gd name="T64" fmla="*/ 12 w 55"/>
                <a:gd name="T65" fmla="*/ 55 h 78"/>
                <a:gd name="T66" fmla="*/ 12 w 55"/>
                <a:gd name="T67" fmla="*/ 55 h 78"/>
                <a:gd name="T68" fmla="*/ 12 w 55"/>
                <a:gd name="T69" fmla="*/ 55 h 78"/>
                <a:gd name="T70" fmla="*/ 12 w 55"/>
                <a:gd name="T71" fmla="*/ 55 h 78"/>
                <a:gd name="T72" fmla="*/ 8 w 55"/>
                <a:gd name="T73" fmla="*/ 53 h 78"/>
                <a:gd name="T74" fmla="*/ 1 w 55"/>
                <a:gd name="T75" fmla="*/ 57 h 78"/>
                <a:gd name="T76" fmla="*/ 1 w 55"/>
                <a:gd name="T77" fmla="*/ 61 h 78"/>
                <a:gd name="T78" fmla="*/ 21 w 55"/>
                <a:gd name="T79" fmla="*/ 70 h 78"/>
                <a:gd name="T80" fmla="*/ 21 w 55"/>
                <a:gd name="T81" fmla="*/ 76 h 78"/>
                <a:gd name="T82" fmla="*/ 23 w 55"/>
                <a:gd name="T83" fmla="*/ 78 h 78"/>
                <a:gd name="T84" fmla="*/ 29 w 55"/>
                <a:gd name="T85" fmla="*/ 78 h 78"/>
                <a:gd name="T86" fmla="*/ 31 w 55"/>
                <a:gd name="T87" fmla="*/ 76 h 78"/>
                <a:gd name="T88" fmla="*/ 31 w 55"/>
                <a:gd name="T89" fmla="*/ 71 h 78"/>
                <a:gd name="T90" fmla="*/ 46 w 55"/>
                <a:gd name="T91" fmla="*/ 66 h 78"/>
                <a:gd name="T92" fmla="*/ 52 w 55"/>
                <a:gd name="T93" fmla="*/ 48 h 78"/>
                <a:gd name="T94" fmla="*/ 31 w 55"/>
                <a:gd name="T95"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78">
                  <a:moveTo>
                    <a:pt x="31" y="35"/>
                  </a:moveTo>
                  <a:cubicBezTo>
                    <a:pt x="30" y="34"/>
                    <a:pt x="30" y="34"/>
                    <a:pt x="30" y="34"/>
                  </a:cubicBezTo>
                  <a:cubicBezTo>
                    <a:pt x="27" y="33"/>
                    <a:pt x="23" y="32"/>
                    <a:pt x="22" y="32"/>
                  </a:cubicBezTo>
                  <a:cubicBezTo>
                    <a:pt x="22" y="32"/>
                    <a:pt x="22" y="31"/>
                    <a:pt x="22" y="31"/>
                  </a:cubicBezTo>
                  <a:cubicBezTo>
                    <a:pt x="19" y="30"/>
                    <a:pt x="17" y="30"/>
                    <a:pt x="16" y="28"/>
                  </a:cubicBezTo>
                  <a:cubicBezTo>
                    <a:pt x="14" y="25"/>
                    <a:pt x="15" y="22"/>
                    <a:pt x="17" y="20"/>
                  </a:cubicBezTo>
                  <a:cubicBezTo>
                    <a:pt x="20" y="18"/>
                    <a:pt x="24" y="18"/>
                    <a:pt x="26" y="18"/>
                  </a:cubicBezTo>
                  <a:cubicBezTo>
                    <a:pt x="28" y="18"/>
                    <a:pt x="30" y="18"/>
                    <a:pt x="33" y="18"/>
                  </a:cubicBezTo>
                  <a:cubicBezTo>
                    <a:pt x="34" y="19"/>
                    <a:pt x="37" y="21"/>
                    <a:pt x="39" y="22"/>
                  </a:cubicBezTo>
                  <a:cubicBezTo>
                    <a:pt x="39" y="22"/>
                    <a:pt x="39" y="22"/>
                    <a:pt x="40" y="23"/>
                  </a:cubicBezTo>
                  <a:cubicBezTo>
                    <a:pt x="40" y="23"/>
                    <a:pt x="40" y="23"/>
                    <a:pt x="40" y="23"/>
                  </a:cubicBezTo>
                  <a:cubicBezTo>
                    <a:pt x="40" y="23"/>
                    <a:pt x="40" y="23"/>
                    <a:pt x="40" y="23"/>
                  </a:cubicBezTo>
                  <a:cubicBezTo>
                    <a:pt x="41" y="24"/>
                    <a:pt x="42" y="25"/>
                    <a:pt x="44" y="25"/>
                  </a:cubicBezTo>
                  <a:cubicBezTo>
                    <a:pt x="47" y="25"/>
                    <a:pt x="49" y="23"/>
                    <a:pt x="50" y="21"/>
                  </a:cubicBezTo>
                  <a:cubicBezTo>
                    <a:pt x="51" y="20"/>
                    <a:pt x="51" y="18"/>
                    <a:pt x="50" y="17"/>
                  </a:cubicBezTo>
                  <a:cubicBezTo>
                    <a:pt x="48" y="13"/>
                    <a:pt x="41" y="10"/>
                    <a:pt x="36" y="8"/>
                  </a:cubicBezTo>
                  <a:cubicBezTo>
                    <a:pt x="35" y="8"/>
                    <a:pt x="33" y="8"/>
                    <a:pt x="31" y="8"/>
                  </a:cubicBezTo>
                  <a:cubicBezTo>
                    <a:pt x="31" y="2"/>
                    <a:pt x="31" y="2"/>
                    <a:pt x="31" y="2"/>
                  </a:cubicBezTo>
                  <a:cubicBezTo>
                    <a:pt x="31" y="1"/>
                    <a:pt x="31" y="0"/>
                    <a:pt x="29" y="0"/>
                  </a:cubicBezTo>
                  <a:cubicBezTo>
                    <a:pt x="23" y="0"/>
                    <a:pt x="23" y="0"/>
                    <a:pt x="23" y="0"/>
                  </a:cubicBezTo>
                  <a:cubicBezTo>
                    <a:pt x="21" y="0"/>
                    <a:pt x="21" y="1"/>
                    <a:pt x="21" y="2"/>
                  </a:cubicBezTo>
                  <a:cubicBezTo>
                    <a:pt x="21" y="8"/>
                    <a:pt x="21" y="8"/>
                    <a:pt x="21" y="8"/>
                  </a:cubicBezTo>
                  <a:cubicBezTo>
                    <a:pt x="15" y="9"/>
                    <a:pt x="11" y="11"/>
                    <a:pt x="7" y="13"/>
                  </a:cubicBezTo>
                  <a:cubicBezTo>
                    <a:pt x="1" y="18"/>
                    <a:pt x="0" y="26"/>
                    <a:pt x="3" y="32"/>
                  </a:cubicBezTo>
                  <a:cubicBezTo>
                    <a:pt x="5" y="35"/>
                    <a:pt x="7" y="37"/>
                    <a:pt x="10" y="38"/>
                  </a:cubicBezTo>
                  <a:cubicBezTo>
                    <a:pt x="13" y="40"/>
                    <a:pt x="24" y="44"/>
                    <a:pt x="30" y="47"/>
                  </a:cubicBezTo>
                  <a:cubicBezTo>
                    <a:pt x="33" y="48"/>
                    <a:pt x="33" y="48"/>
                    <a:pt x="33" y="48"/>
                  </a:cubicBezTo>
                  <a:cubicBezTo>
                    <a:pt x="35" y="49"/>
                    <a:pt x="37" y="50"/>
                    <a:pt x="38" y="51"/>
                  </a:cubicBezTo>
                  <a:cubicBezTo>
                    <a:pt x="39" y="54"/>
                    <a:pt x="39" y="57"/>
                    <a:pt x="36" y="59"/>
                  </a:cubicBezTo>
                  <a:cubicBezTo>
                    <a:pt x="35" y="60"/>
                    <a:pt x="32" y="61"/>
                    <a:pt x="29" y="61"/>
                  </a:cubicBezTo>
                  <a:cubicBezTo>
                    <a:pt x="26" y="61"/>
                    <a:pt x="22" y="60"/>
                    <a:pt x="19" y="59"/>
                  </a:cubicBezTo>
                  <a:cubicBezTo>
                    <a:pt x="17" y="59"/>
                    <a:pt x="14" y="57"/>
                    <a:pt x="13" y="56"/>
                  </a:cubicBezTo>
                  <a:cubicBezTo>
                    <a:pt x="13" y="56"/>
                    <a:pt x="12" y="56"/>
                    <a:pt x="12" y="55"/>
                  </a:cubicBezTo>
                  <a:cubicBezTo>
                    <a:pt x="12" y="55"/>
                    <a:pt x="12" y="55"/>
                    <a:pt x="12" y="55"/>
                  </a:cubicBezTo>
                  <a:cubicBezTo>
                    <a:pt x="12" y="55"/>
                    <a:pt x="12" y="55"/>
                    <a:pt x="12" y="55"/>
                  </a:cubicBezTo>
                  <a:cubicBezTo>
                    <a:pt x="12" y="55"/>
                    <a:pt x="12" y="55"/>
                    <a:pt x="12" y="55"/>
                  </a:cubicBezTo>
                  <a:cubicBezTo>
                    <a:pt x="11" y="54"/>
                    <a:pt x="9" y="53"/>
                    <a:pt x="8" y="53"/>
                  </a:cubicBezTo>
                  <a:cubicBezTo>
                    <a:pt x="5" y="53"/>
                    <a:pt x="2" y="55"/>
                    <a:pt x="1" y="57"/>
                  </a:cubicBezTo>
                  <a:cubicBezTo>
                    <a:pt x="0" y="58"/>
                    <a:pt x="0" y="60"/>
                    <a:pt x="1" y="61"/>
                  </a:cubicBezTo>
                  <a:cubicBezTo>
                    <a:pt x="5" y="66"/>
                    <a:pt x="13" y="69"/>
                    <a:pt x="21" y="70"/>
                  </a:cubicBezTo>
                  <a:cubicBezTo>
                    <a:pt x="21" y="76"/>
                    <a:pt x="21" y="76"/>
                    <a:pt x="21" y="76"/>
                  </a:cubicBezTo>
                  <a:cubicBezTo>
                    <a:pt x="21" y="77"/>
                    <a:pt x="21" y="78"/>
                    <a:pt x="23" y="78"/>
                  </a:cubicBezTo>
                  <a:cubicBezTo>
                    <a:pt x="29" y="78"/>
                    <a:pt x="29" y="78"/>
                    <a:pt x="29" y="78"/>
                  </a:cubicBezTo>
                  <a:cubicBezTo>
                    <a:pt x="31" y="78"/>
                    <a:pt x="31" y="77"/>
                    <a:pt x="31" y="76"/>
                  </a:cubicBezTo>
                  <a:cubicBezTo>
                    <a:pt x="31" y="71"/>
                    <a:pt x="31" y="71"/>
                    <a:pt x="31" y="71"/>
                  </a:cubicBezTo>
                  <a:cubicBezTo>
                    <a:pt x="38" y="70"/>
                    <a:pt x="43" y="69"/>
                    <a:pt x="46" y="66"/>
                  </a:cubicBezTo>
                  <a:cubicBezTo>
                    <a:pt x="52" y="61"/>
                    <a:pt x="55" y="55"/>
                    <a:pt x="52" y="48"/>
                  </a:cubicBezTo>
                  <a:cubicBezTo>
                    <a:pt x="50" y="41"/>
                    <a:pt x="39" y="38"/>
                    <a:pt x="31" y="35"/>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65" name="Freeform 14"/>
            <p:cNvSpPr/>
            <p:nvPr/>
          </p:nvSpPr>
          <p:spPr bwMode="auto">
            <a:xfrm>
              <a:off x="5549900" y="3348038"/>
              <a:ext cx="277813" cy="393700"/>
            </a:xfrm>
            <a:custGeom>
              <a:avLst/>
              <a:gdLst>
                <a:gd name="T0" fmla="*/ 52 w 73"/>
                <a:gd name="T1" fmla="*/ 0 h 104"/>
                <a:gd name="T2" fmla="*/ 44 w 73"/>
                <a:gd name="T3" fmla="*/ 39 h 104"/>
                <a:gd name="T4" fmla="*/ 5 w 73"/>
                <a:gd name="T5" fmla="*/ 82 h 104"/>
                <a:gd name="T6" fmla="*/ 5 w 73"/>
                <a:gd name="T7" fmla="*/ 100 h 104"/>
                <a:gd name="T8" fmla="*/ 23 w 73"/>
                <a:gd name="T9" fmla="*/ 99 h 104"/>
                <a:gd name="T10" fmla="*/ 64 w 73"/>
                <a:gd name="T11" fmla="*/ 53 h 104"/>
                <a:gd name="T12" fmla="*/ 67 w 73"/>
                <a:gd name="T13" fmla="*/ 47 h 104"/>
                <a:gd name="T14" fmla="*/ 73 w 73"/>
                <a:gd name="T15" fmla="*/ 19 h 104"/>
                <a:gd name="T16" fmla="*/ 65 w 73"/>
                <a:gd name="T17" fmla="*/ 10 h 104"/>
                <a:gd name="T18" fmla="*/ 52 w 73"/>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104">
                  <a:moveTo>
                    <a:pt x="52" y="0"/>
                  </a:moveTo>
                  <a:cubicBezTo>
                    <a:pt x="44" y="39"/>
                    <a:pt x="44" y="39"/>
                    <a:pt x="44" y="39"/>
                  </a:cubicBezTo>
                  <a:cubicBezTo>
                    <a:pt x="5" y="82"/>
                    <a:pt x="5" y="82"/>
                    <a:pt x="5" y="82"/>
                  </a:cubicBezTo>
                  <a:cubicBezTo>
                    <a:pt x="0" y="87"/>
                    <a:pt x="0" y="95"/>
                    <a:pt x="5" y="100"/>
                  </a:cubicBezTo>
                  <a:cubicBezTo>
                    <a:pt x="11" y="104"/>
                    <a:pt x="19" y="104"/>
                    <a:pt x="23" y="99"/>
                  </a:cubicBezTo>
                  <a:cubicBezTo>
                    <a:pt x="64" y="53"/>
                    <a:pt x="64" y="53"/>
                    <a:pt x="64" y="53"/>
                  </a:cubicBezTo>
                  <a:cubicBezTo>
                    <a:pt x="66" y="51"/>
                    <a:pt x="67" y="49"/>
                    <a:pt x="67" y="47"/>
                  </a:cubicBezTo>
                  <a:cubicBezTo>
                    <a:pt x="73" y="19"/>
                    <a:pt x="73" y="19"/>
                    <a:pt x="73" y="19"/>
                  </a:cubicBezTo>
                  <a:cubicBezTo>
                    <a:pt x="71" y="16"/>
                    <a:pt x="68" y="13"/>
                    <a:pt x="65" y="10"/>
                  </a:cubicBezTo>
                  <a:cubicBezTo>
                    <a:pt x="60" y="8"/>
                    <a:pt x="55" y="3"/>
                    <a:pt x="52" y="0"/>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66" name="Freeform 15"/>
            <p:cNvSpPr/>
            <p:nvPr/>
          </p:nvSpPr>
          <p:spPr bwMode="auto">
            <a:xfrm>
              <a:off x="5964238" y="2954338"/>
              <a:ext cx="257175" cy="169863"/>
            </a:xfrm>
            <a:custGeom>
              <a:avLst/>
              <a:gdLst>
                <a:gd name="T0" fmla="*/ 3 w 68"/>
                <a:gd name="T1" fmla="*/ 26 h 45"/>
                <a:gd name="T2" fmla="*/ 0 w 68"/>
                <a:gd name="T3" fmla="*/ 36 h 45"/>
                <a:gd name="T4" fmla="*/ 23 w 68"/>
                <a:gd name="T5" fmla="*/ 44 h 45"/>
                <a:gd name="T6" fmla="*/ 32 w 68"/>
                <a:gd name="T7" fmla="*/ 42 h 45"/>
                <a:gd name="T8" fmla="*/ 62 w 68"/>
                <a:gd name="T9" fmla="*/ 20 h 45"/>
                <a:gd name="T10" fmla="*/ 65 w 68"/>
                <a:gd name="T11" fmla="*/ 6 h 45"/>
                <a:gd name="T12" fmla="*/ 50 w 68"/>
                <a:gd name="T13" fmla="*/ 4 h 45"/>
                <a:gd name="T14" fmla="*/ 24 w 68"/>
                <a:gd name="T15" fmla="*/ 22 h 45"/>
                <a:gd name="T16" fmla="*/ 1 w 68"/>
                <a:gd name="T17" fmla="*/ 15 h 45"/>
                <a:gd name="T18" fmla="*/ 3 w 68"/>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45">
                  <a:moveTo>
                    <a:pt x="3" y="26"/>
                  </a:moveTo>
                  <a:cubicBezTo>
                    <a:pt x="2" y="30"/>
                    <a:pt x="0" y="36"/>
                    <a:pt x="0" y="36"/>
                  </a:cubicBezTo>
                  <a:cubicBezTo>
                    <a:pt x="23" y="44"/>
                    <a:pt x="23" y="44"/>
                    <a:pt x="23" y="44"/>
                  </a:cubicBezTo>
                  <a:cubicBezTo>
                    <a:pt x="26" y="45"/>
                    <a:pt x="30" y="44"/>
                    <a:pt x="32" y="42"/>
                  </a:cubicBezTo>
                  <a:cubicBezTo>
                    <a:pt x="62" y="20"/>
                    <a:pt x="62" y="20"/>
                    <a:pt x="62" y="20"/>
                  </a:cubicBezTo>
                  <a:cubicBezTo>
                    <a:pt x="67" y="17"/>
                    <a:pt x="68" y="11"/>
                    <a:pt x="65" y="6"/>
                  </a:cubicBezTo>
                  <a:cubicBezTo>
                    <a:pt x="61" y="1"/>
                    <a:pt x="55" y="0"/>
                    <a:pt x="50" y="4"/>
                  </a:cubicBezTo>
                  <a:cubicBezTo>
                    <a:pt x="24" y="22"/>
                    <a:pt x="24" y="22"/>
                    <a:pt x="24" y="22"/>
                  </a:cubicBezTo>
                  <a:cubicBezTo>
                    <a:pt x="1" y="15"/>
                    <a:pt x="1" y="15"/>
                    <a:pt x="1" y="15"/>
                  </a:cubicBezTo>
                  <a:cubicBezTo>
                    <a:pt x="1" y="15"/>
                    <a:pt x="3" y="21"/>
                    <a:pt x="3" y="26"/>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67" name="Freeform 16"/>
            <p:cNvSpPr/>
            <p:nvPr/>
          </p:nvSpPr>
          <p:spPr bwMode="auto">
            <a:xfrm>
              <a:off x="5838825" y="2708275"/>
              <a:ext cx="169863" cy="230188"/>
            </a:xfrm>
            <a:custGeom>
              <a:avLst/>
              <a:gdLst>
                <a:gd name="T0" fmla="*/ 28 w 45"/>
                <a:gd name="T1" fmla="*/ 59 h 61"/>
                <a:gd name="T2" fmla="*/ 45 w 45"/>
                <a:gd name="T3" fmla="*/ 25 h 61"/>
                <a:gd name="T4" fmla="*/ 25 w 45"/>
                <a:gd name="T5" fmla="*/ 0 h 61"/>
                <a:gd name="T6" fmla="*/ 0 w 45"/>
                <a:gd name="T7" fmla="*/ 25 h 61"/>
                <a:gd name="T8" fmla="*/ 28 w 45"/>
                <a:gd name="T9" fmla="*/ 59 h 61"/>
              </a:gdLst>
              <a:ahLst/>
              <a:cxnLst>
                <a:cxn ang="0">
                  <a:pos x="T0" y="T1"/>
                </a:cxn>
                <a:cxn ang="0">
                  <a:pos x="T2" y="T3"/>
                </a:cxn>
                <a:cxn ang="0">
                  <a:pos x="T4" y="T5"/>
                </a:cxn>
                <a:cxn ang="0">
                  <a:pos x="T6" y="T7"/>
                </a:cxn>
                <a:cxn ang="0">
                  <a:pos x="T8" y="T9"/>
                </a:cxn>
              </a:cxnLst>
              <a:rect l="0" t="0" r="r" b="b"/>
              <a:pathLst>
                <a:path w="45" h="61">
                  <a:moveTo>
                    <a:pt x="28" y="59"/>
                  </a:moveTo>
                  <a:cubicBezTo>
                    <a:pt x="41" y="57"/>
                    <a:pt x="44" y="40"/>
                    <a:pt x="45" y="25"/>
                  </a:cubicBezTo>
                  <a:cubicBezTo>
                    <a:pt x="45" y="11"/>
                    <a:pt x="35" y="1"/>
                    <a:pt x="25" y="0"/>
                  </a:cubicBezTo>
                  <a:cubicBezTo>
                    <a:pt x="11" y="0"/>
                    <a:pt x="1" y="11"/>
                    <a:pt x="0" y="25"/>
                  </a:cubicBezTo>
                  <a:cubicBezTo>
                    <a:pt x="2" y="49"/>
                    <a:pt x="18" y="61"/>
                    <a:pt x="28" y="59"/>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68" name="Freeform 17"/>
            <p:cNvSpPr/>
            <p:nvPr/>
          </p:nvSpPr>
          <p:spPr bwMode="auto">
            <a:xfrm>
              <a:off x="5527675" y="2938463"/>
              <a:ext cx="477838" cy="768350"/>
            </a:xfrm>
            <a:custGeom>
              <a:avLst/>
              <a:gdLst>
                <a:gd name="T0" fmla="*/ 19 w 126"/>
                <a:gd name="T1" fmla="*/ 47 h 203"/>
                <a:gd name="T2" fmla="*/ 19 w 126"/>
                <a:gd name="T3" fmla="*/ 46 h 203"/>
                <a:gd name="T4" fmla="*/ 48 w 126"/>
                <a:gd name="T5" fmla="*/ 24 h 203"/>
                <a:gd name="T6" fmla="*/ 71 w 126"/>
                <a:gd name="T7" fmla="*/ 24 h 203"/>
                <a:gd name="T8" fmla="*/ 64 w 126"/>
                <a:gd name="T9" fmla="*/ 27 h 203"/>
                <a:gd name="T10" fmla="*/ 49 w 126"/>
                <a:gd name="T11" fmla="*/ 87 h 203"/>
                <a:gd name="T12" fmla="*/ 53 w 126"/>
                <a:gd name="T13" fmla="*/ 91 h 203"/>
                <a:gd name="T14" fmla="*/ 73 w 126"/>
                <a:gd name="T15" fmla="*/ 113 h 203"/>
                <a:gd name="T16" fmla="*/ 99 w 126"/>
                <a:gd name="T17" fmla="*/ 140 h 203"/>
                <a:gd name="T18" fmla="*/ 92 w 126"/>
                <a:gd name="T19" fmla="*/ 187 h 203"/>
                <a:gd name="T20" fmla="*/ 102 w 126"/>
                <a:gd name="T21" fmla="*/ 202 h 203"/>
                <a:gd name="T22" fmla="*/ 117 w 126"/>
                <a:gd name="T23" fmla="*/ 190 h 203"/>
                <a:gd name="T24" fmla="*/ 124 w 126"/>
                <a:gd name="T25" fmla="*/ 140 h 203"/>
                <a:gd name="T26" fmla="*/ 121 w 126"/>
                <a:gd name="T27" fmla="*/ 127 h 203"/>
                <a:gd name="T28" fmla="*/ 96 w 126"/>
                <a:gd name="T29" fmla="*/ 96 h 203"/>
                <a:gd name="T30" fmla="*/ 115 w 126"/>
                <a:gd name="T31" fmla="*/ 28 h 203"/>
                <a:gd name="T32" fmla="*/ 110 w 126"/>
                <a:gd name="T33" fmla="*/ 12 h 203"/>
                <a:gd name="T34" fmla="*/ 110 w 126"/>
                <a:gd name="T35" fmla="*/ 15 h 203"/>
                <a:gd name="T36" fmla="*/ 105 w 126"/>
                <a:gd name="T37" fmla="*/ 43 h 203"/>
                <a:gd name="T38" fmla="*/ 105 w 126"/>
                <a:gd name="T39" fmla="*/ 18 h 203"/>
                <a:gd name="T40" fmla="*/ 107 w 126"/>
                <a:gd name="T41" fmla="*/ 14 h 203"/>
                <a:gd name="T42" fmla="*/ 105 w 126"/>
                <a:gd name="T43" fmla="*/ 9 h 203"/>
                <a:gd name="T44" fmla="*/ 103 w 126"/>
                <a:gd name="T45" fmla="*/ 8 h 203"/>
                <a:gd name="T46" fmla="*/ 99 w 126"/>
                <a:gd name="T47" fmla="*/ 12 h 203"/>
                <a:gd name="T48" fmla="*/ 101 w 126"/>
                <a:gd name="T49" fmla="*/ 17 h 203"/>
                <a:gd name="T50" fmla="*/ 96 w 126"/>
                <a:gd name="T51" fmla="*/ 36 h 203"/>
                <a:gd name="T52" fmla="*/ 89 w 126"/>
                <a:gd name="T53" fmla="*/ 1 h 203"/>
                <a:gd name="T54" fmla="*/ 89 w 126"/>
                <a:gd name="T55" fmla="*/ 1 h 203"/>
                <a:gd name="T56" fmla="*/ 89 w 126"/>
                <a:gd name="T57" fmla="*/ 1 h 203"/>
                <a:gd name="T58" fmla="*/ 79 w 126"/>
                <a:gd name="T59" fmla="*/ 0 h 203"/>
                <a:gd name="T60" fmla="*/ 41 w 126"/>
                <a:gd name="T61" fmla="*/ 4 h 203"/>
                <a:gd name="T62" fmla="*/ 5 w 126"/>
                <a:gd name="T63" fmla="*/ 31 h 203"/>
                <a:gd name="T64" fmla="*/ 4 w 126"/>
                <a:gd name="T65" fmla="*/ 46 h 203"/>
                <a:gd name="T66" fmla="*/ 19 w 126"/>
                <a:gd name="T67" fmla="*/ 4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203">
                  <a:moveTo>
                    <a:pt x="19" y="47"/>
                  </a:moveTo>
                  <a:cubicBezTo>
                    <a:pt x="19" y="46"/>
                    <a:pt x="19" y="46"/>
                    <a:pt x="19" y="46"/>
                  </a:cubicBezTo>
                  <a:cubicBezTo>
                    <a:pt x="19" y="46"/>
                    <a:pt x="46" y="24"/>
                    <a:pt x="48" y="24"/>
                  </a:cubicBezTo>
                  <a:cubicBezTo>
                    <a:pt x="49" y="23"/>
                    <a:pt x="71" y="24"/>
                    <a:pt x="71" y="24"/>
                  </a:cubicBezTo>
                  <a:cubicBezTo>
                    <a:pt x="64" y="27"/>
                    <a:pt x="64" y="27"/>
                    <a:pt x="64" y="27"/>
                  </a:cubicBezTo>
                  <a:cubicBezTo>
                    <a:pt x="60" y="42"/>
                    <a:pt x="50" y="73"/>
                    <a:pt x="49" y="87"/>
                  </a:cubicBezTo>
                  <a:cubicBezTo>
                    <a:pt x="49" y="89"/>
                    <a:pt x="53" y="90"/>
                    <a:pt x="53" y="91"/>
                  </a:cubicBezTo>
                  <a:cubicBezTo>
                    <a:pt x="53" y="94"/>
                    <a:pt x="57" y="105"/>
                    <a:pt x="73" y="113"/>
                  </a:cubicBezTo>
                  <a:cubicBezTo>
                    <a:pt x="77" y="118"/>
                    <a:pt x="98" y="139"/>
                    <a:pt x="99" y="140"/>
                  </a:cubicBezTo>
                  <a:cubicBezTo>
                    <a:pt x="99" y="140"/>
                    <a:pt x="92" y="187"/>
                    <a:pt x="92" y="187"/>
                  </a:cubicBezTo>
                  <a:cubicBezTo>
                    <a:pt x="91" y="195"/>
                    <a:pt x="95" y="201"/>
                    <a:pt x="102" y="202"/>
                  </a:cubicBezTo>
                  <a:cubicBezTo>
                    <a:pt x="109" y="203"/>
                    <a:pt x="115" y="198"/>
                    <a:pt x="117" y="190"/>
                  </a:cubicBezTo>
                  <a:cubicBezTo>
                    <a:pt x="117" y="190"/>
                    <a:pt x="123" y="141"/>
                    <a:pt x="124" y="140"/>
                  </a:cubicBezTo>
                  <a:cubicBezTo>
                    <a:pt x="126" y="132"/>
                    <a:pt x="123" y="129"/>
                    <a:pt x="121" y="127"/>
                  </a:cubicBezTo>
                  <a:cubicBezTo>
                    <a:pt x="120" y="124"/>
                    <a:pt x="96" y="97"/>
                    <a:pt x="96" y="96"/>
                  </a:cubicBezTo>
                  <a:cubicBezTo>
                    <a:pt x="100" y="59"/>
                    <a:pt x="115" y="34"/>
                    <a:pt x="115" y="28"/>
                  </a:cubicBezTo>
                  <a:cubicBezTo>
                    <a:pt x="114" y="17"/>
                    <a:pt x="110" y="12"/>
                    <a:pt x="110" y="12"/>
                  </a:cubicBezTo>
                  <a:cubicBezTo>
                    <a:pt x="110" y="15"/>
                    <a:pt x="110" y="15"/>
                    <a:pt x="110" y="15"/>
                  </a:cubicBezTo>
                  <a:cubicBezTo>
                    <a:pt x="110" y="31"/>
                    <a:pt x="105" y="43"/>
                    <a:pt x="105" y="43"/>
                  </a:cubicBezTo>
                  <a:cubicBezTo>
                    <a:pt x="105" y="43"/>
                    <a:pt x="106" y="24"/>
                    <a:pt x="105" y="18"/>
                  </a:cubicBezTo>
                  <a:cubicBezTo>
                    <a:pt x="106" y="16"/>
                    <a:pt x="107" y="14"/>
                    <a:pt x="107" y="14"/>
                  </a:cubicBezTo>
                  <a:cubicBezTo>
                    <a:pt x="105" y="9"/>
                    <a:pt x="105" y="9"/>
                    <a:pt x="105" y="9"/>
                  </a:cubicBezTo>
                  <a:cubicBezTo>
                    <a:pt x="105" y="9"/>
                    <a:pt x="104" y="9"/>
                    <a:pt x="103" y="8"/>
                  </a:cubicBezTo>
                  <a:cubicBezTo>
                    <a:pt x="101" y="9"/>
                    <a:pt x="99" y="12"/>
                    <a:pt x="99" y="12"/>
                  </a:cubicBezTo>
                  <a:cubicBezTo>
                    <a:pt x="99" y="12"/>
                    <a:pt x="99" y="14"/>
                    <a:pt x="101" y="17"/>
                  </a:cubicBezTo>
                  <a:cubicBezTo>
                    <a:pt x="100" y="18"/>
                    <a:pt x="99" y="26"/>
                    <a:pt x="96" y="36"/>
                  </a:cubicBezTo>
                  <a:cubicBezTo>
                    <a:pt x="96" y="9"/>
                    <a:pt x="91" y="3"/>
                    <a:pt x="89" y="1"/>
                  </a:cubicBezTo>
                  <a:cubicBezTo>
                    <a:pt x="89" y="1"/>
                    <a:pt x="89" y="1"/>
                    <a:pt x="89" y="1"/>
                  </a:cubicBezTo>
                  <a:cubicBezTo>
                    <a:pt x="89" y="1"/>
                    <a:pt x="89" y="1"/>
                    <a:pt x="89" y="1"/>
                  </a:cubicBezTo>
                  <a:cubicBezTo>
                    <a:pt x="87" y="0"/>
                    <a:pt x="79" y="0"/>
                    <a:pt x="79" y="0"/>
                  </a:cubicBezTo>
                  <a:cubicBezTo>
                    <a:pt x="72" y="1"/>
                    <a:pt x="58" y="2"/>
                    <a:pt x="41" y="4"/>
                  </a:cubicBezTo>
                  <a:cubicBezTo>
                    <a:pt x="40" y="4"/>
                    <a:pt x="5" y="31"/>
                    <a:pt x="5" y="31"/>
                  </a:cubicBezTo>
                  <a:cubicBezTo>
                    <a:pt x="0" y="35"/>
                    <a:pt x="0" y="41"/>
                    <a:pt x="4" y="46"/>
                  </a:cubicBezTo>
                  <a:cubicBezTo>
                    <a:pt x="8" y="50"/>
                    <a:pt x="14" y="50"/>
                    <a:pt x="19" y="47"/>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69" name="Freeform 18"/>
            <p:cNvSpPr>
              <a:spLocks noEditPoints="1"/>
            </p:cNvSpPr>
            <p:nvPr/>
          </p:nvSpPr>
          <p:spPr bwMode="auto">
            <a:xfrm>
              <a:off x="5964238" y="3468688"/>
              <a:ext cx="673100" cy="677863"/>
            </a:xfrm>
            <a:custGeom>
              <a:avLst/>
              <a:gdLst>
                <a:gd name="T0" fmla="*/ 152 w 178"/>
                <a:gd name="T1" fmla="*/ 51 h 179"/>
                <a:gd name="T2" fmla="*/ 164 w 178"/>
                <a:gd name="T3" fmla="*/ 40 h 179"/>
                <a:gd name="T4" fmla="*/ 144 w 178"/>
                <a:gd name="T5" fmla="*/ 18 h 179"/>
                <a:gd name="T6" fmla="*/ 132 w 178"/>
                <a:gd name="T7" fmla="*/ 30 h 179"/>
                <a:gd name="T8" fmla="*/ 106 w 178"/>
                <a:gd name="T9" fmla="*/ 18 h 179"/>
                <a:gd name="T10" fmla="*/ 107 w 178"/>
                <a:gd name="T11" fmla="*/ 1 h 179"/>
                <a:gd name="T12" fmla="*/ 78 w 178"/>
                <a:gd name="T13" fmla="*/ 0 h 179"/>
                <a:gd name="T14" fmla="*/ 77 w 178"/>
                <a:gd name="T15" fmla="*/ 17 h 179"/>
                <a:gd name="T16" fmla="*/ 51 w 178"/>
                <a:gd name="T17" fmla="*/ 27 h 179"/>
                <a:gd name="T18" fmla="*/ 39 w 178"/>
                <a:gd name="T19" fmla="*/ 15 h 179"/>
                <a:gd name="T20" fmla="*/ 18 w 178"/>
                <a:gd name="T21" fmla="*/ 34 h 179"/>
                <a:gd name="T22" fmla="*/ 30 w 178"/>
                <a:gd name="T23" fmla="*/ 47 h 179"/>
                <a:gd name="T24" fmla="*/ 18 w 178"/>
                <a:gd name="T25" fmla="*/ 72 h 179"/>
                <a:gd name="T26" fmla="*/ 1 w 178"/>
                <a:gd name="T27" fmla="*/ 72 h 179"/>
                <a:gd name="T28" fmla="*/ 0 w 178"/>
                <a:gd name="T29" fmla="*/ 101 h 179"/>
                <a:gd name="T30" fmla="*/ 17 w 178"/>
                <a:gd name="T31" fmla="*/ 101 h 179"/>
                <a:gd name="T32" fmla="*/ 27 w 178"/>
                <a:gd name="T33" fmla="*/ 128 h 179"/>
                <a:gd name="T34" fmla="*/ 14 w 178"/>
                <a:gd name="T35" fmla="*/ 139 h 179"/>
                <a:gd name="T36" fmla="*/ 34 w 178"/>
                <a:gd name="T37" fmla="*/ 160 h 179"/>
                <a:gd name="T38" fmla="*/ 46 w 178"/>
                <a:gd name="T39" fmla="*/ 149 h 179"/>
                <a:gd name="T40" fmla="*/ 72 w 178"/>
                <a:gd name="T41" fmla="*/ 161 h 179"/>
                <a:gd name="T42" fmla="*/ 71 w 178"/>
                <a:gd name="T43" fmla="*/ 178 h 179"/>
                <a:gd name="T44" fmla="*/ 100 w 178"/>
                <a:gd name="T45" fmla="*/ 179 h 179"/>
                <a:gd name="T46" fmla="*/ 101 w 178"/>
                <a:gd name="T47" fmla="*/ 162 h 179"/>
                <a:gd name="T48" fmla="*/ 128 w 178"/>
                <a:gd name="T49" fmla="*/ 152 h 179"/>
                <a:gd name="T50" fmla="*/ 139 w 178"/>
                <a:gd name="T51" fmla="*/ 164 h 179"/>
                <a:gd name="T52" fmla="*/ 160 w 178"/>
                <a:gd name="T53" fmla="*/ 145 h 179"/>
                <a:gd name="T54" fmla="*/ 149 w 178"/>
                <a:gd name="T55" fmla="*/ 132 h 179"/>
                <a:gd name="T56" fmla="*/ 161 w 178"/>
                <a:gd name="T57" fmla="*/ 107 h 179"/>
                <a:gd name="T58" fmla="*/ 177 w 178"/>
                <a:gd name="T59" fmla="*/ 107 h 179"/>
                <a:gd name="T60" fmla="*/ 178 w 178"/>
                <a:gd name="T61" fmla="*/ 78 h 179"/>
                <a:gd name="T62" fmla="*/ 162 w 178"/>
                <a:gd name="T63" fmla="*/ 78 h 179"/>
                <a:gd name="T64" fmla="*/ 152 w 178"/>
                <a:gd name="T65" fmla="*/ 51 h 179"/>
                <a:gd name="T66" fmla="*/ 121 w 178"/>
                <a:gd name="T67" fmla="*/ 124 h 179"/>
                <a:gd name="T68" fmla="*/ 87 w 178"/>
                <a:gd name="T69" fmla="*/ 137 h 179"/>
                <a:gd name="T70" fmla="*/ 55 w 178"/>
                <a:gd name="T71" fmla="*/ 122 h 179"/>
                <a:gd name="T72" fmla="*/ 42 w 178"/>
                <a:gd name="T73" fmla="*/ 88 h 179"/>
                <a:gd name="T74" fmla="*/ 57 w 178"/>
                <a:gd name="T75" fmla="*/ 55 h 179"/>
                <a:gd name="T76" fmla="*/ 91 w 178"/>
                <a:gd name="T77" fmla="*/ 43 h 179"/>
                <a:gd name="T78" fmla="*/ 124 w 178"/>
                <a:gd name="T79" fmla="*/ 58 h 179"/>
                <a:gd name="T80" fmla="*/ 136 w 178"/>
                <a:gd name="T81" fmla="*/ 92 h 179"/>
                <a:gd name="T82" fmla="*/ 121 w 178"/>
                <a:gd name="T83" fmla="*/ 1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8" h="179">
                  <a:moveTo>
                    <a:pt x="152" y="51"/>
                  </a:moveTo>
                  <a:cubicBezTo>
                    <a:pt x="164" y="40"/>
                    <a:pt x="164" y="40"/>
                    <a:pt x="164" y="40"/>
                  </a:cubicBezTo>
                  <a:cubicBezTo>
                    <a:pt x="144" y="18"/>
                    <a:pt x="144" y="18"/>
                    <a:pt x="144" y="18"/>
                  </a:cubicBezTo>
                  <a:cubicBezTo>
                    <a:pt x="132" y="30"/>
                    <a:pt x="132" y="30"/>
                    <a:pt x="132" y="30"/>
                  </a:cubicBezTo>
                  <a:cubicBezTo>
                    <a:pt x="124" y="25"/>
                    <a:pt x="116" y="21"/>
                    <a:pt x="106" y="18"/>
                  </a:cubicBezTo>
                  <a:cubicBezTo>
                    <a:pt x="107" y="1"/>
                    <a:pt x="107" y="1"/>
                    <a:pt x="107" y="1"/>
                  </a:cubicBezTo>
                  <a:cubicBezTo>
                    <a:pt x="78" y="0"/>
                    <a:pt x="78" y="0"/>
                    <a:pt x="78" y="0"/>
                  </a:cubicBezTo>
                  <a:cubicBezTo>
                    <a:pt x="77" y="17"/>
                    <a:pt x="77" y="17"/>
                    <a:pt x="77" y="17"/>
                  </a:cubicBezTo>
                  <a:cubicBezTo>
                    <a:pt x="68" y="19"/>
                    <a:pt x="59" y="22"/>
                    <a:pt x="51" y="27"/>
                  </a:cubicBezTo>
                  <a:cubicBezTo>
                    <a:pt x="39" y="15"/>
                    <a:pt x="39" y="15"/>
                    <a:pt x="39" y="15"/>
                  </a:cubicBezTo>
                  <a:cubicBezTo>
                    <a:pt x="18" y="34"/>
                    <a:pt x="18" y="34"/>
                    <a:pt x="18" y="34"/>
                  </a:cubicBezTo>
                  <a:cubicBezTo>
                    <a:pt x="30" y="47"/>
                    <a:pt x="30" y="47"/>
                    <a:pt x="30" y="47"/>
                  </a:cubicBezTo>
                  <a:cubicBezTo>
                    <a:pt x="24" y="54"/>
                    <a:pt x="20" y="63"/>
                    <a:pt x="18" y="72"/>
                  </a:cubicBezTo>
                  <a:cubicBezTo>
                    <a:pt x="1" y="72"/>
                    <a:pt x="1" y="72"/>
                    <a:pt x="1" y="72"/>
                  </a:cubicBezTo>
                  <a:cubicBezTo>
                    <a:pt x="0" y="101"/>
                    <a:pt x="0" y="101"/>
                    <a:pt x="0" y="101"/>
                  </a:cubicBezTo>
                  <a:cubicBezTo>
                    <a:pt x="17" y="101"/>
                    <a:pt x="17" y="101"/>
                    <a:pt x="17" y="101"/>
                  </a:cubicBezTo>
                  <a:cubicBezTo>
                    <a:pt x="18" y="111"/>
                    <a:pt x="22" y="120"/>
                    <a:pt x="27" y="128"/>
                  </a:cubicBezTo>
                  <a:cubicBezTo>
                    <a:pt x="14" y="139"/>
                    <a:pt x="14" y="139"/>
                    <a:pt x="14" y="139"/>
                  </a:cubicBezTo>
                  <a:cubicBezTo>
                    <a:pt x="34" y="160"/>
                    <a:pt x="34" y="160"/>
                    <a:pt x="34" y="160"/>
                  </a:cubicBezTo>
                  <a:cubicBezTo>
                    <a:pt x="46" y="149"/>
                    <a:pt x="46" y="149"/>
                    <a:pt x="46" y="149"/>
                  </a:cubicBezTo>
                  <a:cubicBezTo>
                    <a:pt x="54" y="155"/>
                    <a:pt x="63" y="159"/>
                    <a:pt x="72" y="161"/>
                  </a:cubicBezTo>
                  <a:cubicBezTo>
                    <a:pt x="71" y="178"/>
                    <a:pt x="71" y="178"/>
                    <a:pt x="71" y="178"/>
                  </a:cubicBezTo>
                  <a:cubicBezTo>
                    <a:pt x="100" y="179"/>
                    <a:pt x="100" y="179"/>
                    <a:pt x="100" y="179"/>
                  </a:cubicBezTo>
                  <a:cubicBezTo>
                    <a:pt x="101" y="162"/>
                    <a:pt x="101" y="162"/>
                    <a:pt x="101" y="162"/>
                  </a:cubicBezTo>
                  <a:cubicBezTo>
                    <a:pt x="111" y="161"/>
                    <a:pt x="120" y="157"/>
                    <a:pt x="128" y="152"/>
                  </a:cubicBezTo>
                  <a:cubicBezTo>
                    <a:pt x="139" y="164"/>
                    <a:pt x="139" y="164"/>
                    <a:pt x="139" y="164"/>
                  </a:cubicBezTo>
                  <a:cubicBezTo>
                    <a:pt x="160" y="145"/>
                    <a:pt x="160" y="145"/>
                    <a:pt x="160" y="145"/>
                  </a:cubicBezTo>
                  <a:cubicBezTo>
                    <a:pt x="149" y="132"/>
                    <a:pt x="149" y="132"/>
                    <a:pt x="149" y="132"/>
                  </a:cubicBezTo>
                  <a:cubicBezTo>
                    <a:pt x="154" y="125"/>
                    <a:pt x="158" y="116"/>
                    <a:pt x="161" y="107"/>
                  </a:cubicBezTo>
                  <a:cubicBezTo>
                    <a:pt x="177" y="107"/>
                    <a:pt x="177" y="107"/>
                    <a:pt x="177" y="107"/>
                  </a:cubicBezTo>
                  <a:cubicBezTo>
                    <a:pt x="178" y="78"/>
                    <a:pt x="178" y="78"/>
                    <a:pt x="178" y="78"/>
                  </a:cubicBezTo>
                  <a:cubicBezTo>
                    <a:pt x="162" y="78"/>
                    <a:pt x="162" y="78"/>
                    <a:pt x="162" y="78"/>
                  </a:cubicBezTo>
                  <a:cubicBezTo>
                    <a:pt x="160" y="68"/>
                    <a:pt x="157" y="59"/>
                    <a:pt x="152" y="51"/>
                  </a:cubicBezTo>
                  <a:close/>
                  <a:moveTo>
                    <a:pt x="121" y="124"/>
                  </a:moveTo>
                  <a:cubicBezTo>
                    <a:pt x="112" y="133"/>
                    <a:pt x="101" y="138"/>
                    <a:pt x="87" y="137"/>
                  </a:cubicBezTo>
                  <a:cubicBezTo>
                    <a:pt x="74" y="137"/>
                    <a:pt x="63" y="131"/>
                    <a:pt x="55" y="122"/>
                  </a:cubicBezTo>
                  <a:cubicBezTo>
                    <a:pt x="46" y="113"/>
                    <a:pt x="41" y="101"/>
                    <a:pt x="42" y="88"/>
                  </a:cubicBezTo>
                  <a:cubicBezTo>
                    <a:pt x="42" y="75"/>
                    <a:pt x="48" y="63"/>
                    <a:pt x="57" y="55"/>
                  </a:cubicBezTo>
                  <a:cubicBezTo>
                    <a:pt x="66" y="47"/>
                    <a:pt x="78" y="42"/>
                    <a:pt x="91" y="43"/>
                  </a:cubicBezTo>
                  <a:cubicBezTo>
                    <a:pt x="104" y="43"/>
                    <a:pt x="116" y="49"/>
                    <a:pt x="124" y="58"/>
                  </a:cubicBezTo>
                  <a:cubicBezTo>
                    <a:pt x="132" y="67"/>
                    <a:pt x="137" y="78"/>
                    <a:pt x="136" y="92"/>
                  </a:cubicBezTo>
                  <a:cubicBezTo>
                    <a:pt x="136" y="105"/>
                    <a:pt x="130" y="116"/>
                    <a:pt x="121" y="124"/>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70" name="Freeform 19"/>
            <p:cNvSpPr>
              <a:spLocks noEditPoints="1"/>
            </p:cNvSpPr>
            <p:nvPr/>
          </p:nvSpPr>
          <p:spPr bwMode="auto">
            <a:xfrm>
              <a:off x="5546725" y="3736975"/>
              <a:ext cx="412750" cy="412750"/>
            </a:xfrm>
            <a:custGeom>
              <a:avLst/>
              <a:gdLst>
                <a:gd name="T0" fmla="*/ 109 w 109"/>
                <a:gd name="T1" fmla="*/ 59 h 109"/>
                <a:gd name="T2" fmla="*/ 107 w 109"/>
                <a:gd name="T3" fmla="*/ 41 h 109"/>
                <a:gd name="T4" fmla="*/ 97 w 109"/>
                <a:gd name="T5" fmla="*/ 42 h 109"/>
                <a:gd name="T6" fmla="*/ 89 w 109"/>
                <a:gd name="T7" fmla="*/ 27 h 109"/>
                <a:gd name="T8" fmla="*/ 96 w 109"/>
                <a:gd name="T9" fmla="*/ 19 h 109"/>
                <a:gd name="T10" fmla="*/ 82 w 109"/>
                <a:gd name="T11" fmla="*/ 8 h 109"/>
                <a:gd name="T12" fmla="*/ 76 w 109"/>
                <a:gd name="T13" fmla="*/ 16 h 109"/>
                <a:gd name="T14" fmla="*/ 59 w 109"/>
                <a:gd name="T15" fmla="*/ 10 h 109"/>
                <a:gd name="T16" fmla="*/ 58 w 109"/>
                <a:gd name="T17" fmla="*/ 0 h 109"/>
                <a:gd name="T18" fmla="*/ 41 w 109"/>
                <a:gd name="T19" fmla="*/ 1 h 109"/>
                <a:gd name="T20" fmla="*/ 42 w 109"/>
                <a:gd name="T21" fmla="*/ 12 h 109"/>
                <a:gd name="T22" fmla="*/ 27 w 109"/>
                <a:gd name="T23" fmla="*/ 20 h 109"/>
                <a:gd name="T24" fmla="*/ 19 w 109"/>
                <a:gd name="T25" fmla="*/ 13 h 109"/>
                <a:gd name="T26" fmla="*/ 7 w 109"/>
                <a:gd name="T27" fmla="*/ 27 h 109"/>
                <a:gd name="T28" fmla="*/ 15 w 109"/>
                <a:gd name="T29" fmla="*/ 33 h 109"/>
                <a:gd name="T30" fmla="*/ 10 w 109"/>
                <a:gd name="T31" fmla="*/ 50 h 109"/>
                <a:gd name="T32" fmla="*/ 0 w 109"/>
                <a:gd name="T33" fmla="*/ 50 h 109"/>
                <a:gd name="T34" fmla="*/ 1 w 109"/>
                <a:gd name="T35" fmla="*/ 68 h 109"/>
                <a:gd name="T36" fmla="*/ 11 w 109"/>
                <a:gd name="T37" fmla="*/ 67 h 109"/>
                <a:gd name="T38" fmla="*/ 19 w 109"/>
                <a:gd name="T39" fmla="*/ 83 h 109"/>
                <a:gd name="T40" fmla="*/ 13 w 109"/>
                <a:gd name="T41" fmla="*/ 90 h 109"/>
                <a:gd name="T42" fmla="*/ 26 w 109"/>
                <a:gd name="T43" fmla="*/ 102 h 109"/>
                <a:gd name="T44" fmla="*/ 33 w 109"/>
                <a:gd name="T45" fmla="*/ 94 h 109"/>
                <a:gd name="T46" fmla="*/ 49 w 109"/>
                <a:gd name="T47" fmla="*/ 99 h 109"/>
                <a:gd name="T48" fmla="*/ 50 w 109"/>
                <a:gd name="T49" fmla="*/ 109 h 109"/>
                <a:gd name="T50" fmla="*/ 68 w 109"/>
                <a:gd name="T51" fmla="*/ 108 h 109"/>
                <a:gd name="T52" fmla="*/ 67 w 109"/>
                <a:gd name="T53" fmla="*/ 98 h 109"/>
                <a:gd name="T54" fmla="*/ 82 w 109"/>
                <a:gd name="T55" fmla="*/ 90 h 109"/>
                <a:gd name="T56" fmla="*/ 90 w 109"/>
                <a:gd name="T57" fmla="*/ 96 h 109"/>
                <a:gd name="T58" fmla="*/ 101 w 109"/>
                <a:gd name="T59" fmla="*/ 83 h 109"/>
                <a:gd name="T60" fmla="*/ 94 w 109"/>
                <a:gd name="T61" fmla="*/ 76 h 109"/>
                <a:gd name="T62" fmla="*/ 99 w 109"/>
                <a:gd name="T63" fmla="*/ 60 h 109"/>
                <a:gd name="T64" fmla="*/ 109 w 109"/>
                <a:gd name="T65" fmla="*/ 59 h 109"/>
                <a:gd name="T66" fmla="*/ 76 w 109"/>
                <a:gd name="T67" fmla="*/ 73 h 109"/>
                <a:gd name="T68" fmla="*/ 57 w 109"/>
                <a:gd name="T69" fmla="*/ 84 h 109"/>
                <a:gd name="T70" fmla="*/ 36 w 109"/>
                <a:gd name="T71" fmla="*/ 77 h 109"/>
                <a:gd name="T72" fmla="*/ 26 w 109"/>
                <a:gd name="T73" fmla="*/ 57 h 109"/>
                <a:gd name="T74" fmla="*/ 32 w 109"/>
                <a:gd name="T75" fmla="*/ 36 h 109"/>
                <a:gd name="T76" fmla="*/ 52 w 109"/>
                <a:gd name="T77" fmla="*/ 26 h 109"/>
                <a:gd name="T78" fmla="*/ 73 w 109"/>
                <a:gd name="T79" fmla="*/ 33 h 109"/>
                <a:gd name="T80" fmla="*/ 83 w 109"/>
                <a:gd name="T81" fmla="*/ 52 h 109"/>
                <a:gd name="T82" fmla="*/ 76 w 109"/>
                <a:gd name="T83" fmla="*/ 7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09">
                  <a:moveTo>
                    <a:pt x="109" y="59"/>
                  </a:moveTo>
                  <a:cubicBezTo>
                    <a:pt x="107" y="41"/>
                    <a:pt x="107" y="41"/>
                    <a:pt x="107" y="41"/>
                  </a:cubicBezTo>
                  <a:cubicBezTo>
                    <a:pt x="97" y="42"/>
                    <a:pt x="97" y="42"/>
                    <a:pt x="97" y="42"/>
                  </a:cubicBezTo>
                  <a:cubicBezTo>
                    <a:pt x="96" y="36"/>
                    <a:pt x="93" y="31"/>
                    <a:pt x="89" y="27"/>
                  </a:cubicBezTo>
                  <a:cubicBezTo>
                    <a:pt x="96" y="19"/>
                    <a:pt x="96" y="19"/>
                    <a:pt x="96" y="19"/>
                  </a:cubicBezTo>
                  <a:cubicBezTo>
                    <a:pt x="82" y="8"/>
                    <a:pt x="82" y="8"/>
                    <a:pt x="82" y="8"/>
                  </a:cubicBezTo>
                  <a:cubicBezTo>
                    <a:pt x="76" y="16"/>
                    <a:pt x="76" y="16"/>
                    <a:pt x="76" y="16"/>
                  </a:cubicBezTo>
                  <a:cubicBezTo>
                    <a:pt x="71" y="13"/>
                    <a:pt x="65" y="11"/>
                    <a:pt x="59" y="10"/>
                  </a:cubicBezTo>
                  <a:cubicBezTo>
                    <a:pt x="58" y="0"/>
                    <a:pt x="58" y="0"/>
                    <a:pt x="58" y="0"/>
                  </a:cubicBezTo>
                  <a:cubicBezTo>
                    <a:pt x="41" y="1"/>
                    <a:pt x="41" y="1"/>
                    <a:pt x="41" y="1"/>
                  </a:cubicBezTo>
                  <a:cubicBezTo>
                    <a:pt x="42" y="12"/>
                    <a:pt x="42" y="12"/>
                    <a:pt x="42" y="12"/>
                  </a:cubicBezTo>
                  <a:cubicBezTo>
                    <a:pt x="36" y="14"/>
                    <a:pt x="31" y="16"/>
                    <a:pt x="27" y="20"/>
                  </a:cubicBezTo>
                  <a:cubicBezTo>
                    <a:pt x="19" y="13"/>
                    <a:pt x="19" y="13"/>
                    <a:pt x="19" y="13"/>
                  </a:cubicBezTo>
                  <a:cubicBezTo>
                    <a:pt x="7" y="27"/>
                    <a:pt x="7" y="27"/>
                    <a:pt x="7" y="27"/>
                  </a:cubicBezTo>
                  <a:cubicBezTo>
                    <a:pt x="15" y="33"/>
                    <a:pt x="15" y="33"/>
                    <a:pt x="15" y="33"/>
                  </a:cubicBezTo>
                  <a:cubicBezTo>
                    <a:pt x="12" y="38"/>
                    <a:pt x="11" y="44"/>
                    <a:pt x="10" y="50"/>
                  </a:cubicBezTo>
                  <a:cubicBezTo>
                    <a:pt x="0" y="50"/>
                    <a:pt x="0" y="50"/>
                    <a:pt x="0" y="50"/>
                  </a:cubicBezTo>
                  <a:cubicBezTo>
                    <a:pt x="1" y="68"/>
                    <a:pt x="1" y="68"/>
                    <a:pt x="1" y="68"/>
                  </a:cubicBezTo>
                  <a:cubicBezTo>
                    <a:pt x="11" y="67"/>
                    <a:pt x="11" y="67"/>
                    <a:pt x="11" y="67"/>
                  </a:cubicBezTo>
                  <a:cubicBezTo>
                    <a:pt x="13" y="73"/>
                    <a:pt x="16" y="78"/>
                    <a:pt x="19" y="83"/>
                  </a:cubicBezTo>
                  <a:cubicBezTo>
                    <a:pt x="13" y="90"/>
                    <a:pt x="13" y="90"/>
                    <a:pt x="13" y="90"/>
                  </a:cubicBezTo>
                  <a:cubicBezTo>
                    <a:pt x="26" y="102"/>
                    <a:pt x="26" y="102"/>
                    <a:pt x="26" y="102"/>
                  </a:cubicBezTo>
                  <a:cubicBezTo>
                    <a:pt x="33" y="94"/>
                    <a:pt x="33" y="94"/>
                    <a:pt x="33" y="94"/>
                  </a:cubicBezTo>
                  <a:cubicBezTo>
                    <a:pt x="38" y="97"/>
                    <a:pt x="43" y="99"/>
                    <a:pt x="49" y="99"/>
                  </a:cubicBezTo>
                  <a:cubicBezTo>
                    <a:pt x="50" y="109"/>
                    <a:pt x="50" y="109"/>
                    <a:pt x="50" y="109"/>
                  </a:cubicBezTo>
                  <a:cubicBezTo>
                    <a:pt x="68" y="108"/>
                    <a:pt x="68" y="108"/>
                    <a:pt x="68" y="108"/>
                  </a:cubicBezTo>
                  <a:cubicBezTo>
                    <a:pt x="67" y="98"/>
                    <a:pt x="67" y="98"/>
                    <a:pt x="67" y="98"/>
                  </a:cubicBezTo>
                  <a:cubicBezTo>
                    <a:pt x="73" y="96"/>
                    <a:pt x="78" y="93"/>
                    <a:pt x="82" y="90"/>
                  </a:cubicBezTo>
                  <a:cubicBezTo>
                    <a:pt x="90" y="96"/>
                    <a:pt x="90" y="96"/>
                    <a:pt x="90" y="96"/>
                  </a:cubicBezTo>
                  <a:cubicBezTo>
                    <a:pt x="101" y="83"/>
                    <a:pt x="101" y="83"/>
                    <a:pt x="101" y="83"/>
                  </a:cubicBezTo>
                  <a:cubicBezTo>
                    <a:pt x="94" y="76"/>
                    <a:pt x="94" y="76"/>
                    <a:pt x="94" y="76"/>
                  </a:cubicBezTo>
                  <a:cubicBezTo>
                    <a:pt x="96" y="71"/>
                    <a:pt x="98" y="66"/>
                    <a:pt x="99" y="60"/>
                  </a:cubicBezTo>
                  <a:lnTo>
                    <a:pt x="109" y="59"/>
                  </a:lnTo>
                  <a:close/>
                  <a:moveTo>
                    <a:pt x="76" y="73"/>
                  </a:moveTo>
                  <a:cubicBezTo>
                    <a:pt x="72" y="79"/>
                    <a:pt x="65" y="83"/>
                    <a:pt x="57" y="84"/>
                  </a:cubicBezTo>
                  <a:cubicBezTo>
                    <a:pt x="49" y="84"/>
                    <a:pt x="41" y="82"/>
                    <a:pt x="36" y="77"/>
                  </a:cubicBezTo>
                  <a:cubicBezTo>
                    <a:pt x="30" y="72"/>
                    <a:pt x="26" y="65"/>
                    <a:pt x="26" y="57"/>
                  </a:cubicBezTo>
                  <a:cubicBezTo>
                    <a:pt x="25" y="49"/>
                    <a:pt x="28" y="42"/>
                    <a:pt x="32" y="36"/>
                  </a:cubicBezTo>
                  <a:cubicBezTo>
                    <a:pt x="37" y="31"/>
                    <a:pt x="44" y="27"/>
                    <a:pt x="52" y="26"/>
                  </a:cubicBezTo>
                  <a:cubicBezTo>
                    <a:pt x="60" y="25"/>
                    <a:pt x="67" y="28"/>
                    <a:pt x="73" y="33"/>
                  </a:cubicBezTo>
                  <a:cubicBezTo>
                    <a:pt x="79" y="38"/>
                    <a:pt x="82" y="44"/>
                    <a:pt x="83" y="52"/>
                  </a:cubicBezTo>
                  <a:cubicBezTo>
                    <a:pt x="84" y="60"/>
                    <a:pt x="81" y="68"/>
                    <a:pt x="76" y="73"/>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sp>
          <p:nvSpPr>
            <p:cNvPr id="40971" name="Freeform 20"/>
            <p:cNvSpPr>
              <a:spLocks noEditPoints="1"/>
            </p:cNvSpPr>
            <p:nvPr/>
          </p:nvSpPr>
          <p:spPr bwMode="auto">
            <a:xfrm>
              <a:off x="6254750" y="3060700"/>
              <a:ext cx="412750" cy="415925"/>
            </a:xfrm>
            <a:custGeom>
              <a:avLst/>
              <a:gdLst>
                <a:gd name="T0" fmla="*/ 99 w 109"/>
                <a:gd name="T1" fmla="*/ 50 h 110"/>
                <a:gd name="T2" fmla="*/ 94 w 109"/>
                <a:gd name="T3" fmla="*/ 34 h 110"/>
                <a:gd name="T4" fmla="*/ 102 w 109"/>
                <a:gd name="T5" fmla="*/ 27 h 110"/>
                <a:gd name="T6" fmla="*/ 91 w 109"/>
                <a:gd name="T7" fmla="*/ 13 h 110"/>
                <a:gd name="T8" fmla="*/ 83 w 109"/>
                <a:gd name="T9" fmla="*/ 20 h 110"/>
                <a:gd name="T10" fmla="*/ 67 w 109"/>
                <a:gd name="T11" fmla="*/ 12 h 110"/>
                <a:gd name="T12" fmla="*/ 68 w 109"/>
                <a:gd name="T13" fmla="*/ 2 h 110"/>
                <a:gd name="T14" fmla="*/ 51 w 109"/>
                <a:gd name="T15" fmla="*/ 0 h 110"/>
                <a:gd name="T16" fmla="*/ 50 w 109"/>
                <a:gd name="T17" fmla="*/ 10 h 110"/>
                <a:gd name="T18" fmla="*/ 33 w 109"/>
                <a:gd name="T19" fmla="*/ 16 h 110"/>
                <a:gd name="T20" fmla="*/ 27 w 109"/>
                <a:gd name="T21" fmla="*/ 7 h 110"/>
                <a:gd name="T22" fmla="*/ 13 w 109"/>
                <a:gd name="T23" fmla="*/ 19 h 110"/>
                <a:gd name="T24" fmla="*/ 20 w 109"/>
                <a:gd name="T25" fmla="*/ 27 h 110"/>
                <a:gd name="T26" fmla="*/ 12 w 109"/>
                <a:gd name="T27" fmla="*/ 42 h 110"/>
                <a:gd name="T28" fmla="*/ 1 w 109"/>
                <a:gd name="T29" fmla="*/ 41 h 110"/>
                <a:gd name="T30" fmla="*/ 0 w 109"/>
                <a:gd name="T31" fmla="*/ 59 h 110"/>
                <a:gd name="T32" fmla="*/ 10 w 109"/>
                <a:gd name="T33" fmla="*/ 60 h 110"/>
                <a:gd name="T34" fmla="*/ 15 w 109"/>
                <a:gd name="T35" fmla="*/ 76 h 110"/>
                <a:gd name="T36" fmla="*/ 7 w 109"/>
                <a:gd name="T37" fmla="*/ 83 h 110"/>
                <a:gd name="T38" fmla="*/ 18 w 109"/>
                <a:gd name="T39" fmla="*/ 96 h 110"/>
                <a:gd name="T40" fmla="*/ 26 w 109"/>
                <a:gd name="T41" fmla="*/ 90 h 110"/>
                <a:gd name="T42" fmla="*/ 42 w 109"/>
                <a:gd name="T43" fmla="*/ 98 h 110"/>
                <a:gd name="T44" fmla="*/ 41 w 109"/>
                <a:gd name="T45" fmla="*/ 108 h 110"/>
                <a:gd name="T46" fmla="*/ 58 w 109"/>
                <a:gd name="T47" fmla="*/ 110 h 110"/>
                <a:gd name="T48" fmla="*/ 59 w 109"/>
                <a:gd name="T49" fmla="*/ 100 h 110"/>
                <a:gd name="T50" fmla="*/ 76 w 109"/>
                <a:gd name="T51" fmla="*/ 94 h 110"/>
                <a:gd name="T52" fmla="*/ 82 w 109"/>
                <a:gd name="T53" fmla="*/ 102 h 110"/>
                <a:gd name="T54" fmla="*/ 96 w 109"/>
                <a:gd name="T55" fmla="*/ 91 h 110"/>
                <a:gd name="T56" fmla="*/ 89 w 109"/>
                <a:gd name="T57" fmla="*/ 83 h 110"/>
                <a:gd name="T58" fmla="*/ 98 w 109"/>
                <a:gd name="T59" fmla="*/ 68 h 110"/>
                <a:gd name="T60" fmla="*/ 108 w 109"/>
                <a:gd name="T61" fmla="*/ 69 h 110"/>
                <a:gd name="T62" fmla="*/ 109 w 109"/>
                <a:gd name="T63" fmla="*/ 51 h 110"/>
                <a:gd name="T64" fmla="*/ 99 w 109"/>
                <a:gd name="T65" fmla="*/ 50 h 110"/>
                <a:gd name="T66" fmla="*/ 83 w 109"/>
                <a:gd name="T67" fmla="*/ 58 h 110"/>
                <a:gd name="T68" fmla="*/ 73 w 109"/>
                <a:gd name="T69" fmla="*/ 77 h 110"/>
                <a:gd name="T70" fmla="*/ 52 w 109"/>
                <a:gd name="T71" fmla="*/ 84 h 110"/>
                <a:gd name="T72" fmla="*/ 32 w 109"/>
                <a:gd name="T73" fmla="*/ 73 h 110"/>
                <a:gd name="T74" fmla="*/ 26 w 109"/>
                <a:gd name="T75" fmla="*/ 52 h 110"/>
                <a:gd name="T76" fmla="*/ 36 w 109"/>
                <a:gd name="T77" fmla="*/ 33 h 110"/>
                <a:gd name="T78" fmla="*/ 57 w 109"/>
                <a:gd name="T79" fmla="*/ 26 h 110"/>
                <a:gd name="T80" fmla="*/ 77 w 109"/>
                <a:gd name="T81" fmla="*/ 37 h 110"/>
                <a:gd name="T82" fmla="*/ 83 w 109"/>
                <a:gd name="T83"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10">
                  <a:moveTo>
                    <a:pt x="99" y="50"/>
                  </a:moveTo>
                  <a:cubicBezTo>
                    <a:pt x="99" y="44"/>
                    <a:pt x="97" y="39"/>
                    <a:pt x="94" y="34"/>
                  </a:cubicBezTo>
                  <a:cubicBezTo>
                    <a:pt x="102" y="27"/>
                    <a:pt x="102" y="27"/>
                    <a:pt x="102" y="27"/>
                  </a:cubicBezTo>
                  <a:cubicBezTo>
                    <a:pt x="91" y="13"/>
                    <a:pt x="91" y="13"/>
                    <a:pt x="91" y="13"/>
                  </a:cubicBezTo>
                  <a:cubicBezTo>
                    <a:pt x="83" y="20"/>
                    <a:pt x="83" y="20"/>
                    <a:pt x="83" y="20"/>
                  </a:cubicBezTo>
                  <a:cubicBezTo>
                    <a:pt x="78" y="16"/>
                    <a:pt x="73" y="14"/>
                    <a:pt x="67" y="12"/>
                  </a:cubicBezTo>
                  <a:cubicBezTo>
                    <a:pt x="68" y="2"/>
                    <a:pt x="68" y="2"/>
                    <a:pt x="68" y="2"/>
                  </a:cubicBezTo>
                  <a:cubicBezTo>
                    <a:pt x="51" y="0"/>
                    <a:pt x="51" y="0"/>
                    <a:pt x="51" y="0"/>
                  </a:cubicBezTo>
                  <a:cubicBezTo>
                    <a:pt x="50" y="10"/>
                    <a:pt x="50" y="10"/>
                    <a:pt x="50" y="10"/>
                  </a:cubicBezTo>
                  <a:cubicBezTo>
                    <a:pt x="44" y="11"/>
                    <a:pt x="39" y="13"/>
                    <a:pt x="33" y="16"/>
                  </a:cubicBezTo>
                  <a:cubicBezTo>
                    <a:pt x="27" y="7"/>
                    <a:pt x="27" y="7"/>
                    <a:pt x="27" y="7"/>
                  </a:cubicBezTo>
                  <a:cubicBezTo>
                    <a:pt x="13" y="19"/>
                    <a:pt x="13" y="19"/>
                    <a:pt x="13" y="19"/>
                  </a:cubicBezTo>
                  <a:cubicBezTo>
                    <a:pt x="20" y="27"/>
                    <a:pt x="20" y="27"/>
                    <a:pt x="20" y="27"/>
                  </a:cubicBezTo>
                  <a:cubicBezTo>
                    <a:pt x="16" y="31"/>
                    <a:pt x="13" y="37"/>
                    <a:pt x="12" y="42"/>
                  </a:cubicBezTo>
                  <a:cubicBezTo>
                    <a:pt x="1" y="41"/>
                    <a:pt x="1" y="41"/>
                    <a:pt x="1" y="41"/>
                  </a:cubicBezTo>
                  <a:cubicBezTo>
                    <a:pt x="0" y="59"/>
                    <a:pt x="0" y="59"/>
                    <a:pt x="0" y="59"/>
                  </a:cubicBezTo>
                  <a:cubicBezTo>
                    <a:pt x="10" y="60"/>
                    <a:pt x="10" y="60"/>
                    <a:pt x="10" y="60"/>
                  </a:cubicBezTo>
                  <a:cubicBezTo>
                    <a:pt x="11" y="65"/>
                    <a:pt x="12" y="71"/>
                    <a:pt x="15" y="76"/>
                  </a:cubicBezTo>
                  <a:cubicBezTo>
                    <a:pt x="7" y="83"/>
                    <a:pt x="7" y="83"/>
                    <a:pt x="7" y="83"/>
                  </a:cubicBezTo>
                  <a:cubicBezTo>
                    <a:pt x="18" y="96"/>
                    <a:pt x="18" y="96"/>
                    <a:pt x="18" y="96"/>
                  </a:cubicBezTo>
                  <a:cubicBezTo>
                    <a:pt x="26" y="90"/>
                    <a:pt x="26" y="90"/>
                    <a:pt x="26" y="90"/>
                  </a:cubicBezTo>
                  <a:cubicBezTo>
                    <a:pt x="31" y="93"/>
                    <a:pt x="36" y="96"/>
                    <a:pt x="42" y="98"/>
                  </a:cubicBezTo>
                  <a:cubicBezTo>
                    <a:pt x="41" y="108"/>
                    <a:pt x="41" y="108"/>
                    <a:pt x="41" y="108"/>
                  </a:cubicBezTo>
                  <a:cubicBezTo>
                    <a:pt x="58" y="110"/>
                    <a:pt x="58" y="110"/>
                    <a:pt x="58" y="110"/>
                  </a:cubicBezTo>
                  <a:cubicBezTo>
                    <a:pt x="59" y="100"/>
                    <a:pt x="59" y="100"/>
                    <a:pt x="59" y="100"/>
                  </a:cubicBezTo>
                  <a:cubicBezTo>
                    <a:pt x="65" y="99"/>
                    <a:pt x="71" y="97"/>
                    <a:pt x="76" y="94"/>
                  </a:cubicBezTo>
                  <a:cubicBezTo>
                    <a:pt x="82" y="102"/>
                    <a:pt x="82" y="102"/>
                    <a:pt x="82" y="102"/>
                  </a:cubicBezTo>
                  <a:cubicBezTo>
                    <a:pt x="96" y="91"/>
                    <a:pt x="96" y="91"/>
                    <a:pt x="96" y="91"/>
                  </a:cubicBezTo>
                  <a:cubicBezTo>
                    <a:pt x="89" y="83"/>
                    <a:pt x="89" y="83"/>
                    <a:pt x="89" y="83"/>
                  </a:cubicBezTo>
                  <a:cubicBezTo>
                    <a:pt x="93" y="79"/>
                    <a:pt x="96" y="73"/>
                    <a:pt x="98" y="68"/>
                  </a:cubicBezTo>
                  <a:cubicBezTo>
                    <a:pt x="108" y="69"/>
                    <a:pt x="108" y="69"/>
                    <a:pt x="108" y="69"/>
                  </a:cubicBezTo>
                  <a:cubicBezTo>
                    <a:pt x="109" y="51"/>
                    <a:pt x="109" y="51"/>
                    <a:pt x="109" y="51"/>
                  </a:cubicBezTo>
                  <a:lnTo>
                    <a:pt x="99" y="50"/>
                  </a:lnTo>
                  <a:close/>
                  <a:moveTo>
                    <a:pt x="83" y="58"/>
                  </a:moveTo>
                  <a:cubicBezTo>
                    <a:pt x="83" y="65"/>
                    <a:pt x="79" y="72"/>
                    <a:pt x="73" y="77"/>
                  </a:cubicBezTo>
                  <a:cubicBezTo>
                    <a:pt x="67" y="82"/>
                    <a:pt x="59" y="84"/>
                    <a:pt x="52" y="84"/>
                  </a:cubicBezTo>
                  <a:cubicBezTo>
                    <a:pt x="45" y="83"/>
                    <a:pt x="37" y="80"/>
                    <a:pt x="32" y="73"/>
                  </a:cubicBezTo>
                  <a:cubicBezTo>
                    <a:pt x="27" y="67"/>
                    <a:pt x="25" y="60"/>
                    <a:pt x="26" y="52"/>
                  </a:cubicBezTo>
                  <a:cubicBezTo>
                    <a:pt x="27" y="45"/>
                    <a:pt x="30" y="38"/>
                    <a:pt x="36" y="33"/>
                  </a:cubicBezTo>
                  <a:cubicBezTo>
                    <a:pt x="42" y="28"/>
                    <a:pt x="50" y="26"/>
                    <a:pt x="57" y="26"/>
                  </a:cubicBezTo>
                  <a:cubicBezTo>
                    <a:pt x="65" y="27"/>
                    <a:pt x="72" y="30"/>
                    <a:pt x="77" y="37"/>
                  </a:cubicBezTo>
                  <a:cubicBezTo>
                    <a:pt x="82" y="43"/>
                    <a:pt x="84" y="50"/>
                    <a:pt x="83" y="58"/>
                  </a:cubicBezTo>
                  <a:close/>
                </a:path>
              </a:pathLst>
            </a:custGeom>
            <a:grpFill/>
            <a:ln>
              <a:noFill/>
            </a:ln>
          </p:spPr>
          <p:txBody>
            <a:bodyPr lIns="91431" tIns="45716" rIns="91431" bIns="45716"/>
            <a:lstStyle/>
            <a:p>
              <a:pPr defTabSz="951230" eaLnBrk="1" fontAlgn="auto" hangingPunct="1">
                <a:spcBef>
                  <a:spcPts val="0"/>
                </a:spcBef>
                <a:spcAft>
                  <a:spcPts val="0"/>
                </a:spcAft>
                <a:defRPr/>
              </a:pPr>
              <a:endParaRPr lang="zh-CN" altLang="en-US" sz="1900" kern="0">
                <a:solidFill>
                  <a:prstClr val="white"/>
                </a:solidFill>
                <a:latin typeface="方正中等线简体" panose="02010601030101010101" pitchFamily="65" charset="-122"/>
                <a:ea typeface="方正中等线简体" panose="02010601030101010101" pitchFamily="65" charset="-122"/>
              </a:endParaRPr>
            </a:p>
          </p:txBody>
        </p:sp>
      </p:grpSp>
      <p:grpSp>
        <p:nvGrpSpPr>
          <p:cNvPr id="40972" name="组合 40971"/>
          <p:cNvGrpSpPr/>
          <p:nvPr/>
        </p:nvGrpSpPr>
        <p:grpSpPr>
          <a:xfrm>
            <a:off x="1921788" y="1440763"/>
            <a:ext cx="275617" cy="254575"/>
            <a:chOff x="7339246" y="1487600"/>
            <a:chExt cx="423150" cy="390158"/>
          </a:xfrm>
          <a:solidFill>
            <a:schemeClr val="bg1"/>
          </a:solidFill>
        </p:grpSpPr>
        <p:sp>
          <p:nvSpPr>
            <p:cNvPr id="40973"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grpFill/>
            <a:ln>
              <a:noFill/>
            </a:ln>
          </p:spPr>
          <p:txBody>
            <a:bodyPr lIns="121920" tIns="60960" rIns="121920" bIns="60960"/>
            <a:lstStyle/>
            <a:p>
              <a:pPr>
                <a:defRPr/>
              </a:pPr>
              <a:endParaRPr lang="zh-CN" altLang="en-US">
                <a:solidFill>
                  <a:srgbClr val="000000"/>
                </a:solidFill>
                <a:cs typeface="+mn-ea"/>
                <a:sym typeface="+mn-lt"/>
              </a:endParaRPr>
            </a:p>
          </p:txBody>
        </p:sp>
        <p:sp>
          <p:nvSpPr>
            <p:cNvPr id="4"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grpFill/>
            <a:ln>
              <a:noFill/>
            </a:ln>
          </p:spPr>
          <p:txBody>
            <a:bodyPr lIns="121920" tIns="60960" rIns="121920" bIns="60960"/>
            <a:lstStyle/>
            <a:p>
              <a:pPr>
                <a:defRPr/>
              </a:pPr>
              <a:endParaRPr lang="zh-CN" altLang="en-US">
                <a:solidFill>
                  <a:srgbClr val="000000"/>
                </a:solidFill>
                <a:cs typeface="+mn-ea"/>
                <a:sym typeface="+mn-lt"/>
              </a:endParaRPr>
            </a:p>
          </p:txBody>
        </p:sp>
        <p:sp>
          <p:nvSpPr>
            <p:cNvPr id="40975"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grpFill/>
            <a:ln>
              <a:noFill/>
            </a:ln>
          </p:spPr>
          <p:txBody>
            <a:bodyPr lIns="121920" tIns="60960" rIns="121920" bIns="60960"/>
            <a:lstStyle/>
            <a:p>
              <a:pPr>
                <a:defRPr/>
              </a:pPr>
              <a:endParaRPr lang="zh-CN" altLang="en-US">
                <a:solidFill>
                  <a:srgbClr val="000000"/>
                </a:solidFill>
                <a:cs typeface="+mn-ea"/>
                <a:sym typeface="+mn-lt"/>
              </a:endParaRPr>
            </a:p>
          </p:txBody>
        </p:sp>
      </p:grpSp>
      <p:sp>
        <p:nvSpPr>
          <p:cNvPr id="13" name="文本框 12"/>
          <p:cNvSpPr txBox="1"/>
          <p:nvPr/>
        </p:nvSpPr>
        <p:spPr>
          <a:xfrm>
            <a:off x="1412734" y="1782763"/>
            <a:ext cx="3270250" cy="393700"/>
          </a:xfrm>
          <a:prstGeom prst="rect">
            <a:avLst/>
          </a:prstGeom>
          <a:noFill/>
        </p:spPr>
        <p:txBody>
          <a:bodyPr>
            <a:spAutoFit/>
          </a:bodyPr>
          <a:lstStyle/>
          <a:p>
            <a:pPr>
              <a:lnSpc>
                <a:spcPct val="115000"/>
              </a:lnSpc>
              <a:spcAft>
                <a:spcPts val="800"/>
              </a:spcAft>
              <a:defRPr/>
            </a:pPr>
            <a:r>
              <a:rPr lang="en-US" altLang="zh-CN" kern="100" dirty="0">
                <a:solidFill>
                  <a:srgbClr val="1688F0"/>
                </a:solidFill>
                <a:latin typeface="微软雅黑" panose="020B0503020204020204" pitchFamily="34" charset="-122"/>
                <a:ea typeface="微软雅黑" panose="020B0503020204020204" pitchFamily="34" charset="-122"/>
                <a:cs typeface="Times New Roman" panose="02020603050405020304" pitchFamily="18" charset="0"/>
              </a:rPr>
              <a:t>Market Environment</a:t>
            </a:r>
            <a:endParaRPr lang="zh-CN" altLang="zh-CN" sz="1600" kern="100" dirty="0">
              <a:solidFill>
                <a:srgbClr val="1688F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文本框 17"/>
          <p:cNvSpPr txBox="1"/>
          <p:nvPr/>
        </p:nvSpPr>
        <p:spPr>
          <a:xfrm>
            <a:off x="8295851" y="1832047"/>
            <a:ext cx="2235200" cy="386196"/>
          </a:xfrm>
          <a:prstGeom prst="rect">
            <a:avLst/>
          </a:prstGeom>
          <a:noFill/>
        </p:spPr>
        <p:txBody>
          <a:bodyPr>
            <a:spAutoFit/>
          </a:bodyPr>
          <a:lstStyle/>
          <a:p>
            <a:pPr>
              <a:lnSpc>
                <a:spcPct val="115000"/>
              </a:lnSpc>
              <a:spcAft>
                <a:spcPts val="800"/>
              </a:spcAft>
              <a:defRPr/>
            </a:pPr>
            <a:r>
              <a:rPr lang="en-US" altLang="zh-CN" kern="100" dirty="0">
                <a:solidFill>
                  <a:srgbClr val="1688F0"/>
                </a:solidFill>
                <a:latin typeface="微软雅黑" panose="020B0503020204020204" pitchFamily="34" charset="-122"/>
                <a:ea typeface="微软雅黑" panose="020B0503020204020204" pitchFamily="34" charset="-122"/>
                <a:cs typeface="Times New Roman" panose="02020603050405020304" pitchFamily="18" charset="0"/>
              </a:rPr>
              <a:t>Legal Environment</a:t>
            </a:r>
            <a:endParaRPr lang="zh-CN" altLang="zh-CN" sz="1600" kern="100" dirty="0">
              <a:solidFill>
                <a:srgbClr val="1688F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文本框 19"/>
          <p:cNvSpPr txBox="1"/>
          <p:nvPr/>
        </p:nvSpPr>
        <p:spPr>
          <a:xfrm>
            <a:off x="8295851" y="5003397"/>
            <a:ext cx="3233737" cy="369887"/>
          </a:xfrm>
          <a:prstGeom prst="rect">
            <a:avLst/>
          </a:prstGeom>
          <a:noFill/>
        </p:spPr>
        <p:txBody>
          <a:bodyPr>
            <a:spAutoFit/>
          </a:bodyPr>
          <a:lstStyle/>
          <a:p>
            <a:pPr>
              <a:defRPr/>
            </a:pPr>
            <a:r>
              <a:rPr lang="en-US" altLang="zh-CN" kern="100" dirty="0">
                <a:solidFill>
                  <a:srgbClr val="1688F0"/>
                </a:solidFill>
                <a:latin typeface="微软雅黑" panose="020B0503020204020204" pitchFamily="34" charset="-122"/>
                <a:ea typeface="微软雅黑" panose="020B0503020204020204" pitchFamily="34" charset="-122"/>
                <a:cs typeface="思源黑体 CN Regular"/>
              </a:rPr>
              <a:t>Administrative Environment</a:t>
            </a:r>
            <a:endParaRPr lang="zh-CN" altLang="en-US" dirty="0">
              <a:solidFill>
                <a:srgbClr val="1688F0"/>
              </a:solidFill>
              <a:latin typeface="微软雅黑" panose="020B0503020204020204" pitchFamily="34" charset="-122"/>
              <a:ea typeface="微软雅黑" panose="020B0503020204020204" pitchFamily="34" charset="-122"/>
              <a:cs typeface="思源黑体 CN Regular"/>
            </a:endParaRPr>
          </a:p>
        </p:txBody>
      </p:sp>
      <p:sp>
        <p:nvSpPr>
          <p:cNvPr id="23" name="文本框 22"/>
          <p:cNvSpPr txBox="1"/>
          <p:nvPr/>
        </p:nvSpPr>
        <p:spPr>
          <a:xfrm>
            <a:off x="1290638" y="4503738"/>
            <a:ext cx="3124524" cy="386196"/>
          </a:xfrm>
          <a:prstGeom prst="rect">
            <a:avLst/>
          </a:prstGeom>
          <a:noFill/>
        </p:spPr>
        <p:txBody>
          <a:bodyPr wrap="square">
            <a:spAutoFit/>
          </a:bodyPr>
          <a:lstStyle/>
          <a:p>
            <a:pPr>
              <a:lnSpc>
                <a:spcPct val="115000"/>
              </a:lnSpc>
              <a:spcAft>
                <a:spcPts val="800"/>
              </a:spcAft>
              <a:defRPr/>
            </a:pPr>
            <a:r>
              <a:rPr lang="en-US" altLang="zh-CN" kern="100" dirty="0">
                <a:solidFill>
                  <a:srgbClr val="1688F0"/>
                </a:solidFill>
                <a:latin typeface="微软雅黑" panose="020B0503020204020204" pitchFamily="34" charset="-122"/>
                <a:ea typeface="微软雅黑" panose="020B0503020204020204" pitchFamily="34" charset="-122"/>
                <a:cs typeface="Times New Roman" panose="02020603050405020304" pitchFamily="18" charset="0"/>
              </a:rPr>
              <a:t>Investment Environment</a:t>
            </a:r>
            <a:endParaRPr lang="zh-CN" altLang="zh-CN" sz="1600" kern="100" dirty="0">
              <a:solidFill>
                <a:srgbClr val="1688F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930"/>
                                        </p:tgtEl>
                                        <p:attrNameLst>
                                          <p:attrName>style.visibility</p:attrName>
                                        </p:attrNameLst>
                                      </p:cBhvr>
                                      <p:to>
                                        <p:strVal val="visible"/>
                                      </p:to>
                                    </p:set>
                                    <p:animEffect transition="in" filter="fade">
                                      <p:cBhvr>
                                        <p:cTn id="13" dur="500"/>
                                        <p:tgtEl>
                                          <p:spTgt spid="38930"/>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932"/>
                                        </p:tgtEl>
                                        <p:attrNameLst>
                                          <p:attrName>style.visibility</p:attrName>
                                        </p:attrNameLst>
                                      </p:cBhvr>
                                      <p:to>
                                        <p:strVal val="visible"/>
                                      </p:to>
                                    </p:set>
                                    <p:animEffect transition="in" filter="fade">
                                      <p:cBhvr>
                                        <p:cTn id="19" dur="500"/>
                                        <p:tgtEl>
                                          <p:spTgt spid="38932"/>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8934"/>
                                        </p:tgtEl>
                                        <p:attrNameLst>
                                          <p:attrName>style.visibility</p:attrName>
                                        </p:attrNameLst>
                                      </p:cBhvr>
                                      <p:to>
                                        <p:strVal val="visible"/>
                                      </p:to>
                                    </p:set>
                                    <p:animEffect transition="in" filter="fade">
                                      <p:cBhvr>
                                        <p:cTn id="25" dur="500"/>
                                        <p:tgtEl>
                                          <p:spTgt spid="38934"/>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936"/>
                                        </p:tgtEl>
                                        <p:attrNameLst>
                                          <p:attrName>style.visibility</p:attrName>
                                        </p:attrNameLst>
                                      </p:cBhvr>
                                      <p:to>
                                        <p:strVal val="visible"/>
                                      </p:to>
                                    </p:set>
                                    <p:animEffect transition="in" filter="fade">
                                      <p:cBhvr>
                                        <p:cTn id="31" dur="500"/>
                                        <p:tgtEl>
                                          <p:spTgt spid="38936"/>
                                        </p:tgtEl>
                                      </p:cBhvr>
                                    </p:animEffect>
                                  </p:childTnLst>
                                </p:cTn>
                              </p:par>
                              <p:par>
                                <p:cTn id="32" presetID="10" presetClass="entr" presetSubtype="0"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10" presetClass="entr" presetSubtype="0"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par>
                                <p:cTn id="38" presetID="10" presetClass="entr" presetSubtype="0"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500"/>
                                        <p:tgtEl>
                                          <p:spTgt spid="58"/>
                                        </p:tgtEl>
                                      </p:cBhvr>
                                    </p:animEffect>
                                  </p:childTnLst>
                                </p:cTn>
                              </p:par>
                              <p:par>
                                <p:cTn id="41" presetID="10" presetClass="entr" presetSubtype="0" fill="hold" nodeType="withEffect">
                                  <p:stCondLst>
                                    <p:cond delay="0"/>
                                  </p:stCondLst>
                                  <p:childTnLst>
                                    <p:set>
                                      <p:cBhvr>
                                        <p:cTn id="42" dur="1" fill="hold">
                                          <p:stCondLst>
                                            <p:cond delay="0"/>
                                          </p:stCondLst>
                                        </p:cTn>
                                        <p:tgtEl>
                                          <p:spTgt spid="40961"/>
                                        </p:tgtEl>
                                        <p:attrNameLst>
                                          <p:attrName>style.visibility</p:attrName>
                                        </p:attrNameLst>
                                      </p:cBhvr>
                                      <p:to>
                                        <p:strVal val="visible"/>
                                      </p:to>
                                    </p:set>
                                    <p:animEffect transition="in" filter="fade">
                                      <p:cBhvr>
                                        <p:cTn id="43" dur="500"/>
                                        <p:tgtEl>
                                          <p:spTgt spid="40961"/>
                                        </p:tgtEl>
                                      </p:cBhvr>
                                    </p:animEffect>
                                  </p:childTnLst>
                                </p:cTn>
                              </p:par>
                              <p:par>
                                <p:cTn id="44" presetID="10" presetClass="entr" presetSubtype="0" fill="hold" nodeType="withEffect">
                                  <p:stCondLst>
                                    <p:cond delay="0"/>
                                  </p:stCondLst>
                                  <p:childTnLst>
                                    <p:set>
                                      <p:cBhvr>
                                        <p:cTn id="45" dur="1" fill="hold">
                                          <p:stCondLst>
                                            <p:cond delay="0"/>
                                          </p:stCondLst>
                                        </p:cTn>
                                        <p:tgtEl>
                                          <p:spTgt spid="40972"/>
                                        </p:tgtEl>
                                        <p:attrNameLst>
                                          <p:attrName>style.visibility</p:attrName>
                                        </p:attrNameLst>
                                      </p:cBhvr>
                                      <p:to>
                                        <p:strVal val="visible"/>
                                      </p:to>
                                    </p:set>
                                    <p:animEffect transition="in" filter="fade">
                                      <p:cBhvr>
                                        <p:cTn id="46" dur="500"/>
                                        <p:tgtEl>
                                          <p:spTgt spid="4097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30" grpId="0"/>
      <p:bldP spid="38932" grpId="0"/>
      <p:bldP spid="38934" grpId="0"/>
      <p:bldP spid="38936" grpId="0"/>
      <p:bldP spid="13" grpId="0"/>
      <p:bldP spid="18" grpId="0"/>
      <p:bldP spid="20"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旁门左道PPT"/>
          <p:cNvSpPr/>
          <p:nvPr/>
        </p:nvSpPr>
        <p:spPr>
          <a:xfrm rot="10800000">
            <a:off x="0" y="0"/>
            <a:ext cx="12192000" cy="6858000"/>
          </a:xfrm>
          <a:prstGeom prst="rect">
            <a:avLst/>
          </a:prstGeom>
          <a:gradFill flip="none" rotWithShape="1">
            <a:gsLst>
              <a:gs pos="0">
                <a:srgbClr val="4BD1FB">
                  <a:lumMod val="5000"/>
                  <a:lumOff val="95000"/>
                </a:srgbClr>
              </a:gs>
              <a:gs pos="100000">
                <a:srgbClr val="275DF5">
                  <a:lumMod val="5000"/>
                  <a:lumOff val="95000"/>
                </a:srgbClr>
              </a:gs>
            </a:gsLst>
            <a:lin ang="0" scaled="1"/>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altLang="en-US" kern="0">
              <a:solidFill>
                <a:prstClr val="white"/>
              </a:solidFill>
              <a:latin typeface="Roboto Regular" panose="020F0502020204030204"/>
              <a:ea typeface="思源黑体" panose="020F0502020204030204" charset="-122"/>
              <a:cs typeface="+mn-cs"/>
            </a:endParaRPr>
          </a:p>
        </p:txBody>
      </p:sp>
      <p:pic>
        <p:nvPicPr>
          <p:cNvPr id="8" name="图片 7"/>
          <p:cNvPicPr>
            <a:picLocks noChangeAspect="1" noChangeArrowheads="1"/>
          </p:cNvPicPr>
          <p:nvPr/>
        </p:nvPicPr>
        <p:blipFill>
          <a:blip r:embed="rId3"/>
          <a:srcRect l="21309" r="21309"/>
          <a:stretch>
            <a:fillRect/>
          </a:stretch>
        </p:blipFill>
        <p:spPr bwMode="auto">
          <a:xfrm>
            <a:off x="9087282" y="3681870"/>
            <a:ext cx="2395137" cy="2778362"/>
          </a:xfrm>
          <a:custGeom>
            <a:avLst/>
            <a:gdLst>
              <a:gd name="connsiteX0" fmla="*/ 1360961 w 2721922"/>
              <a:gd name="connsiteY0" fmla="*/ 0 h 3157430"/>
              <a:gd name="connsiteX1" fmla="*/ 2721922 w 2721922"/>
              <a:gd name="connsiteY1" fmla="*/ 808221 h 3157430"/>
              <a:gd name="connsiteX2" fmla="*/ 2721922 w 2721922"/>
              <a:gd name="connsiteY2" fmla="*/ 2349209 h 3157430"/>
              <a:gd name="connsiteX3" fmla="*/ 1360961 w 2721922"/>
              <a:gd name="connsiteY3" fmla="*/ 3157430 h 3157430"/>
              <a:gd name="connsiteX4" fmla="*/ 0 w 2721922"/>
              <a:gd name="connsiteY4" fmla="*/ 2349209 h 3157430"/>
              <a:gd name="connsiteX5" fmla="*/ 0 w 2721922"/>
              <a:gd name="connsiteY5" fmla="*/ 808221 h 315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1922" h="3157430">
                <a:moveTo>
                  <a:pt x="1360961" y="0"/>
                </a:moveTo>
                <a:lnTo>
                  <a:pt x="2721922" y="808221"/>
                </a:lnTo>
                <a:lnTo>
                  <a:pt x="2721922" y="2349209"/>
                </a:lnTo>
                <a:lnTo>
                  <a:pt x="1360961" y="3157430"/>
                </a:lnTo>
                <a:lnTo>
                  <a:pt x="0" y="2349209"/>
                </a:lnTo>
                <a:lnTo>
                  <a:pt x="0" y="808221"/>
                </a:lnTo>
                <a:close/>
              </a:path>
            </a:pathLst>
          </a:custGeom>
          <a:ln w="19050">
            <a:gradFill>
              <a:gsLst>
                <a:gs pos="0">
                  <a:srgbClr val="4BD1FB"/>
                </a:gs>
                <a:gs pos="100000">
                  <a:srgbClr val="275DF5"/>
                </a:gs>
              </a:gsLst>
              <a:lin ang="5400000" scaled="1"/>
            </a:gradFill>
          </a:ln>
          <a:effectLst>
            <a:outerShdw blurRad="76200" dist="38100" dir="5400000" sx="101000" sy="101000" algn="t" rotWithShape="0">
              <a:srgbClr val="6B90F8">
                <a:alpha val="20000"/>
              </a:srgbClr>
            </a:outerShdw>
          </a:effectLst>
        </p:spPr>
      </p:pic>
      <p:pic>
        <p:nvPicPr>
          <p:cNvPr id="9" name="图片 8"/>
          <p:cNvPicPr>
            <a:picLocks noChangeAspect="1"/>
          </p:cNvPicPr>
          <p:nvPr/>
        </p:nvPicPr>
        <p:blipFill rotWithShape="1">
          <a:blip r:embed="rId4"/>
          <a:srcRect l="11040" r="24330"/>
          <a:stretch>
            <a:fillRect/>
          </a:stretch>
        </p:blipFill>
        <p:spPr>
          <a:xfrm>
            <a:off x="7778803" y="1415951"/>
            <a:ext cx="2395139" cy="2778362"/>
          </a:xfrm>
          <a:custGeom>
            <a:avLst/>
            <a:gdLst>
              <a:gd name="connsiteX0" fmla="*/ 1360961 w 2721922"/>
              <a:gd name="connsiteY0" fmla="*/ 0 h 3157430"/>
              <a:gd name="connsiteX1" fmla="*/ 2721922 w 2721922"/>
              <a:gd name="connsiteY1" fmla="*/ 808221 h 3157430"/>
              <a:gd name="connsiteX2" fmla="*/ 2721922 w 2721922"/>
              <a:gd name="connsiteY2" fmla="*/ 2349209 h 3157430"/>
              <a:gd name="connsiteX3" fmla="*/ 1360961 w 2721922"/>
              <a:gd name="connsiteY3" fmla="*/ 3157430 h 3157430"/>
              <a:gd name="connsiteX4" fmla="*/ 0 w 2721922"/>
              <a:gd name="connsiteY4" fmla="*/ 2349209 h 3157430"/>
              <a:gd name="connsiteX5" fmla="*/ 0 w 2721922"/>
              <a:gd name="connsiteY5" fmla="*/ 808221 h 315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1922" h="3157430">
                <a:moveTo>
                  <a:pt x="1360961" y="0"/>
                </a:moveTo>
                <a:lnTo>
                  <a:pt x="2721922" y="808221"/>
                </a:lnTo>
                <a:lnTo>
                  <a:pt x="2721922" y="2349209"/>
                </a:lnTo>
                <a:lnTo>
                  <a:pt x="1360961" y="3157430"/>
                </a:lnTo>
                <a:lnTo>
                  <a:pt x="0" y="2349209"/>
                </a:lnTo>
                <a:lnTo>
                  <a:pt x="0" y="808221"/>
                </a:lnTo>
                <a:close/>
              </a:path>
            </a:pathLst>
          </a:custGeom>
          <a:ln w="19050">
            <a:gradFill>
              <a:gsLst>
                <a:gs pos="0">
                  <a:srgbClr val="4BD1FB"/>
                </a:gs>
                <a:gs pos="100000">
                  <a:srgbClr val="275DF5"/>
                </a:gs>
              </a:gsLst>
              <a:lin ang="5400000" scaled="1"/>
            </a:gradFill>
          </a:ln>
          <a:effectLst>
            <a:outerShdw blurRad="76200" dist="38100" dir="5400000" sx="101000" sy="101000" algn="t" rotWithShape="0">
              <a:srgbClr val="6B90F8">
                <a:alpha val="20000"/>
              </a:srgbClr>
            </a:outerShdw>
          </a:effectLst>
        </p:spPr>
      </p:pic>
      <p:pic>
        <p:nvPicPr>
          <p:cNvPr id="10" name="图片 9"/>
          <p:cNvPicPr>
            <a:picLocks noChangeAspect="1"/>
          </p:cNvPicPr>
          <p:nvPr/>
        </p:nvPicPr>
        <p:blipFill rotWithShape="1">
          <a:blip r:embed="rId5"/>
          <a:srcRect l="29784" r="12834"/>
          <a:stretch>
            <a:fillRect/>
          </a:stretch>
        </p:blipFill>
        <p:spPr>
          <a:xfrm>
            <a:off x="10364672" y="1415951"/>
            <a:ext cx="2395139" cy="2778362"/>
          </a:xfrm>
          <a:custGeom>
            <a:avLst/>
            <a:gdLst>
              <a:gd name="connsiteX0" fmla="*/ 1360961 w 2721922"/>
              <a:gd name="connsiteY0" fmla="*/ 0 h 3157430"/>
              <a:gd name="connsiteX1" fmla="*/ 2721922 w 2721922"/>
              <a:gd name="connsiteY1" fmla="*/ 808221 h 3157430"/>
              <a:gd name="connsiteX2" fmla="*/ 2721922 w 2721922"/>
              <a:gd name="connsiteY2" fmla="*/ 2349209 h 3157430"/>
              <a:gd name="connsiteX3" fmla="*/ 1360961 w 2721922"/>
              <a:gd name="connsiteY3" fmla="*/ 3157430 h 3157430"/>
              <a:gd name="connsiteX4" fmla="*/ 0 w 2721922"/>
              <a:gd name="connsiteY4" fmla="*/ 2349209 h 3157430"/>
              <a:gd name="connsiteX5" fmla="*/ 0 w 2721922"/>
              <a:gd name="connsiteY5" fmla="*/ 808221 h 315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1922" h="3157430">
                <a:moveTo>
                  <a:pt x="1360961" y="0"/>
                </a:moveTo>
                <a:lnTo>
                  <a:pt x="2721922" y="808221"/>
                </a:lnTo>
                <a:lnTo>
                  <a:pt x="2721922" y="2349209"/>
                </a:lnTo>
                <a:lnTo>
                  <a:pt x="1360961" y="3157430"/>
                </a:lnTo>
                <a:lnTo>
                  <a:pt x="0" y="2349209"/>
                </a:lnTo>
                <a:lnTo>
                  <a:pt x="0" y="808221"/>
                </a:lnTo>
                <a:close/>
              </a:path>
            </a:pathLst>
          </a:custGeom>
          <a:ln w="19050">
            <a:gradFill>
              <a:gsLst>
                <a:gs pos="0">
                  <a:srgbClr val="4BD1FB"/>
                </a:gs>
                <a:gs pos="100000">
                  <a:srgbClr val="275DF5"/>
                </a:gs>
              </a:gsLst>
              <a:lin ang="5400000" scaled="1"/>
            </a:gradFill>
          </a:ln>
          <a:effectLst>
            <a:outerShdw blurRad="76200" dist="38100" dir="5400000" sx="101000" sy="101000" algn="t" rotWithShape="0">
              <a:srgbClr val="6B90F8">
                <a:alpha val="20000"/>
              </a:srgbClr>
            </a:outerShdw>
          </a:effectLst>
        </p:spPr>
      </p:pic>
      <p:pic>
        <p:nvPicPr>
          <p:cNvPr id="12" name="图片 11"/>
          <p:cNvPicPr>
            <a:picLocks noChangeAspect="1" noChangeArrowheads="1"/>
          </p:cNvPicPr>
          <p:nvPr/>
        </p:nvPicPr>
        <p:blipFill>
          <a:blip r:embed="rId6"/>
          <a:srcRect l="24946" r="24946"/>
          <a:stretch>
            <a:fillRect/>
          </a:stretch>
        </p:blipFill>
        <p:spPr bwMode="auto">
          <a:xfrm>
            <a:off x="9078220" y="-812852"/>
            <a:ext cx="2395139" cy="2778362"/>
          </a:xfrm>
          <a:custGeom>
            <a:avLst/>
            <a:gdLst>
              <a:gd name="connsiteX0" fmla="*/ 1360961 w 2721922"/>
              <a:gd name="connsiteY0" fmla="*/ 0 h 3157430"/>
              <a:gd name="connsiteX1" fmla="*/ 2721922 w 2721922"/>
              <a:gd name="connsiteY1" fmla="*/ 808221 h 3157430"/>
              <a:gd name="connsiteX2" fmla="*/ 2721922 w 2721922"/>
              <a:gd name="connsiteY2" fmla="*/ 2349209 h 3157430"/>
              <a:gd name="connsiteX3" fmla="*/ 1360961 w 2721922"/>
              <a:gd name="connsiteY3" fmla="*/ 3157430 h 3157430"/>
              <a:gd name="connsiteX4" fmla="*/ 0 w 2721922"/>
              <a:gd name="connsiteY4" fmla="*/ 2349209 h 3157430"/>
              <a:gd name="connsiteX5" fmla="*/ 0 w 2721922"/>
              <a:gd name="connsiteY5" fmla="*/ 808221 h 315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1922" h="3157430">
                <a:moveTo>
                  <a:pt x="1360961" y="0"/>
                </a:moveTo>
                <a:lnTo>
                  <a:pt x="2721922" y="808221"/>
                </a:lnTo>
                <a:lnTo>
                  <a:pt x="2721922" y="2349209"/>
                </a:lnTo>
                <a:lnTo>
                  <a:pt x="1360961" y="3157430"/>
                </a:lnTo>
                <a:lnTo>
                  <a:pt x="0" y="2349209"/>
                </a:lnTo>
                <a:lnTo>
                  <a:pt x="0" y="808221"/>
                </a:lnTo>
                <a:close/>
              </a:path>
            </a:pathLst>
          </a:custGeom>
          <a:ln w="19050">
            <a:gradFill>
              <a:gsLst>
                <a:gs pos="0">
                  <a:srgbClr val="4BD1FB"/>
                </a:gs>
                <a:gs pos="100000">
                  <a:srgbClr val="275DF5"/>
                </a:gs>
              </a:gsLst>
              <a:lin ang="5400000" scaled="1"/>
            </a:gradFill>
          </a:ln>
          <a:effectLst>
            <a:outerShdw blurRad="76200" dist="38100" dir="5400000" sx="101000" sy="101000" algn="t" rotWithShape="0">
              <a:srgbClr val="6B90F8">
                <a:alpha val="20000"/>
              </a:srgbClr>
            </a:outerShdw>
          </a:effectLst>
        </p:spPr>
      </p:pic>
      <p:pic>
        <p:nvPicPr>
          <p:cNvPr id="13" name="图片 12"/>
          <p:cNvPicPr>
            <a:picLocks noChangeAspect="1" noChangeArrowheads="1"/>
          </p:cNvPicPr>
          <p:nvPr/>
        </p:nvPicPr>
        <p:blipFill rotWithShape="1">
          <a:blip r:embed="rId7"/>
          <a:srcRect l="17672" t="17275" r="17672" b="-17275"/>
          <a:stretch>
            <a:fillRect/>
          </a:stretch>
        </p:blipFill>
        <p:spPr bwMode="auto">
          <a:xfrm>
            <a:off x="8061961" y="5976732"/>
            <a:ext cx="1828824" cy="2121437"/>
          </a:xfrm>
          <a:custGeom>
            <a:avLst/>
            <a:gdLst>
              <a:gd name="connsiteX0" fmla="*/ 1039171 w 2078342"/>
              <a:gd name="connsiteY0" fmla="*/ 0 h 2410876"/>
              <a:gd name="connsiteX1" fmla="*/ 2078342 w 2078342"/>
              <a:gd name="connsiteY1" fmla="*/ 617122 h 2410876"/>
              <a:gd name="connsiteX2" fmla="*/ 2078342 w 2078342"/>
              <a:gd name="connsiteY2" fmla="*/ 1793754 h 2410876"/>
              <a:gd name="connsiteX3" fmla="*/ 1039171 w 2078342"/>
              <a:gd name="connsiteY3" fmla="*/ 2410876 h 2410876"/>
              <a:gd name="connsiteX4" fmla="*/ 0 w 2078342"/>
              <a:gd name="connsiteY4" fmla="*/ 1793754 h 2410876"/>
              <a:gd name="connsiteX5" fmla="*/ 0 w 2078342"/>
              <a:gd name="connsiteY5" fmla="*/ 617122 h 241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8342" h="2410876">
                <a:moveTo>
                  <a:pt x="1039171" y="0"/>
                </a:moveTo>
                <a:lnTo>
                  <a:pt x="2078342" y="617122"/>
                </a:lnTo>
                <a:lnTo>
                  <a:pt x="2078342" y="1793754"/>
                </a:lnTo>
                <a:lnTo>
                  <a:pt x="1039171" y="2410876"/>
                </a:lnTo>
                <a:lnTo>
                  <a:pt x="0" y="1793754"/>
                </a:lnTo>
                <a:lnTo>
                  <a:pt x="0" y="617122"/>
                </a:lnTo>
                <a:close/>
              </a:path>
            </a:pathLst>
          </a:custGeom>
          <a:ln w="15875">
            <a:gradFill>
              <a:gsLst>
                <a:gs pos="0">
                  <a:schemeClr val="accent4">
                    <a:lumMod val="60000"/>
                    <a:lumOff val="40000"/>
                  </a:schemeClr>
                </a:gs>
                <a:gs pos="100000">
                  <a:schemeClr val="accent4"/>
                </a:gs>
              </a:gsLst>
              <a:lin ang="5400000" scaled="1"/>
            </a:gradFill>
          </a:ln>
          <a:effectLst>
            <a:outerShdw blurRad="76200" dist="38100" dir="5400000" sx="101000" sy="101000" algn="t" rotWithShape="0">
              <a:srgbClr val="6B90F8">
                <a:alpha val="20000"/>
              </a:srgbClr>
            </a:outerShdw>
          </a:effectLst>
        </p:spPr>
      </p:pic>
      <p:pic>
        <p:nvPicPr>
          <p:cNvPr id="14" name="图片 13"/>
          <p:cNvPicPr>
            <a:picLocks noChangeAspect="1" noChangeArrowheads="1"/>
          </p:cNvPicPr>
          <p:nvPr/>
        </p:nvPicPr>
        <p:blipFill>
          <a:blip r:embed="rId8" cstate="hqprint"/>
          <a:srcRect l="2211" r="2211"/>
          <a:stretch>
            <a:fillRect/>
          </a:stretch>
        </p:blipFill>
        <p:spPr bwMode="auto">
          <a:xfrm>
            <a:off x="6496396" y="3650882"/>
            <a:ext cx="2395139" cy="2778362"/>
          </a:xfrm>
          <a:custGeom>
            <a:avLst/>
            <a:gdLst>
              <a:gd name="connsiteX0" fmla="*/ 1360961 w 2721922"/>
              <a:gd name="connsiteY0" fmla="*/ 0 h 3157430"/>
              <a:gd name="connsiteX1" fmla="*/ 2721922 w 2721922"/>
              <a:gd name="connsiteY1" fmla="*/ 808221 h 3157430"/>
              <a:gd name="connsiteX2" fmla="*/ 2721922 w 2721922"/>
              <a:gd name="connsiteY2" fmla="*/ 2349209 h 3157430"/>
              <a:gd name="connsiteX3" fmla="*/ 1360961 w 2721922"/>
              <a:gd name="connsiteY3" fmla="*/ 3157430 h 3157430"/>
              <a:gd name="connsiteX4" fmla="*/ 0 w 2721922"/>
              <a:gd name="connsiteY4" fmla="*/ 2349209 h 3157430"/>
              <a:gd name="connsiteX5" fmla="*/ 0 w 2721922"/>
              <a:gd name="connsiteY5" fmla="*/ 808221 h 315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1922" h="3157430">
                <a:moveTo>
                  <a:pt x="1360961" y="0"/>
                </a:moveTo>
                <a:lnTo>
                  <a:pt x="2721922" y="808221"/>
                </a:lnTo>
                <a:lnTo>
                  <a:pt x="2721922" y="2349209"/>
                </a:lnTo>
                <a:lnTo>
                  <a:pt x="1360961" y="3157430"/>
                </a:lnTo>
                <a:lnTo>
                  <a:pt x="0" y="2349209"/>
                </a:lnTo>
                <a:lnTo>
                  <a:pt x="0" y="808221"/>
                </a:lnTo>
                <a:close/>
              </a:path>
            </a:pathLst>
          </a:custGeom>
          <a:ln w="19050">
            <a:gradFill>
              <a:gsLst>
                <a:gs pos="0">
                  <a:srgbClr val="4BD1FB"/>
                </a:gs>
                <a:gs pos="100000">
                  <a:srgbClr val="275DF5"/>
                </a:gs>
              </a:gsLst>
              <a:lin ang="5400000" scaled="1"/>
            </a:gradFill>
          </a:ln>
          <a:effectLst>
            <a:outerShdw blurRad="76200" dist="38100" dir="5400000" sx="101000" sy="101000" algn="t" rotWithShape="0">
              <a:srgbClr val="6B90F8">
                <a:alpha val="20000"/>
              </a:srgbClr>
            </a:outerShdw>
          </a:effectLst>
        </p:spPr>
      </p:pic>
      <p:pic>
        <p:nvPicPr>
          <p:cNvPr id="15" name="图片 14"/>
          <p:cNvPicPr>
            <a:picLocks noChangeAspect="1" noChangeArrowheads="1"/>
          </p:cNvPicPr>
          <p:nvPr/>
        </p:nvPicPr>
        <p:blipFill rotWithShape="1">
          <a:blip r:embed="rId9"/>
          <a:srcRect l="27655" r="7689"/>
          <a:stretch>
            <a:fillRect/>
          </a:stretch>
        </p:blipFill>
        <p:spPr bwMode="auto">
          <a:xfrm>
            <a:off x="6767249" y="-402613"/>
            <a:ext cx="1828824" cy="2121437"/>
          </a:xfrm>
          <a:custGeom>
            <a:avLst/>
            <a:gdLst>
              <a:gd name="connsiteX0" fmla="*/ 1039171 w 2078342"/>
              <a:gd name="connsiteY0" fmla="*/ 0 h 2410876"/>
              <a:gd name="connsiteX1" fmla="*/ 2078342 w 2078342"/>
              <a:gd name="connsiteY1" fmla="*/ 617122 h 2410876"/>
              <a:gd name="connsiteX2" fmla="*/ 2078342 w 2078342"/>
              <a:gd name="connsiteY2" fmla="*/ 1793754 h 2410876"/>
              <a:gd name="connsiteX3" fmla="*/ 1039171 w 2078342"/>
              <a:gd name="connsiteY3" fmla="*/ 2410876 h 2410876"/>
              <a:gd name="connsiteX4" fmla="*/ 0 w 2078342"/>
              <a:gd name="connsiteY4" fmla="*/ 1793754 h 2410876"/>
              <a:gd name="connsiteX5" fmla="*/ 0 w 2078342"/>
              <a:gd name="connsiteY5" fmla="*/ 617122 h 241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8342" h="2410876">
                <a:moveTo>
                  <a:pt x="1039171" y="0"/>
                </a:moveTo>
                <a:lnTo>
                  <a:pt x="2078342" y="617122"/>
                </a:lnTo>
                <a:lnTo>
                  <a:pt x="2078342" y="1793754"/>
                </a:lnTo>
                <a:lnTo>
                  <a:pt x="1039171" y="2410876"/>
                </a:lnTo>
                <a:lnTo>
                  <a:pt x="0" y="1793754"/>
                </a:lnTo>
                <a:lnTo>
                  <a:pt x="0" y="617122"/>
                </a:lnTo>
                <a:close/>
              </a:path>
            </a:pathLst>
          </a:custGeom>
          <a:ln w="15875">
            <a:gradFill>
              <a:gsLst>
                <a:gs pos="0">
                  <a:schemeClr val="accent4">
                    <a:lumMod val="60000"/>
                    <a:lumOff val="40000"/>
                  </a:schemeClr>
                </a:gs>
                <a:gs pos="100000">
                  <a:schemeClr val="accent4"/>
                </a:gs>
              </a:gsLst>
              <a:lin ang="5400000" scaled="1"/>
            </a:gradFill>
          </a:ln>
          <a:effectLst>
            <a:outerShdw blurRad="76200" dist="38100" dir="5400000" sx="101000" sy="101000" algn="t" rotWithShape="0">
              <a:srgbClr val="6B90F8">
                <a:alpha val="20000"/>
              </a:srgbClr>
            </a:outerShdw>
          </a:effectLst>
        </p:spPr>
      </p:pic>
      <p:grpSp>
        <p:nvGrpSpPr>
          <p:cNvPr id="4" name="组合 3"/>
          <p:cNvGrpSpPr/>
          <p:nvPr/>
        </p:nvGrpSpPr>
        <p:grpSpPr bwMode="auto">
          <a:xfrm>
            <a:off x="469900" y="3049028"/>
            <a:ext cx="5700713" cy="1047725"/>
            <a:chOff x="511167" y="3003827"/>
            <a:chExt cx="4726018" cy="589225"/>
          </a:xfrm>
        </p:grpSpPr>
        <p:sp>
          <p:nvSpPr>
            <p:cNvPr id="24" name="矩形: 圆角 21"/>
            <p:cNvSpPr/>
            <p:nvPr/>
          </p:nvSpPr>
          <p:spPr>
            <a:xfrm flipH="1">
              <a:off x="511167" y="3003827"/>
              <a:ext cx="4446814" cy="589225"/>
            </a:xfrm>
            <a:prstGeom prst="roundRect">
              <a:avLst>
                <a:gd name="adj" fmla="val 5000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25" name="文本框 24"/>
            <p:cNvSpPr txBox="1"/>
            <p:nvPr/>
          </p:nvSpPr>
          <p:spPr>
            <a:xfrm>
              <a:off x="746505" y="3072130"/>
              <a:ext cx="4490680" cy="424068"/>
            </a:xfrm>
            <a:prstGeom prst="rect">
              <a:avLst/>
            </a:prstGeom>
            <a:noFill/>
          </p:spPr>
          <p:txBody>
            <a:bodyPr>
              <a:spAutoFit/>
            </a:bodyPr>
            <a:lstStyle/>
            <a:p>
              <a:pPr defTabSz="606425" eaLnBrk="1" hangingPunct="1">
                <a:defRPr/>
              </a:pP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来自</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18</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个国家和地区的，近</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256</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名重量级</a:t>
              </a:r>
              <a:endPar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defTabSz="606425" eaLnBrk="1" hangingPunct="1">
                <a:defRPr/>
              </a:pP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嘉宾出席</a:t>
              </a:r>
              <a:endPar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defTabSz="606425" eaLnBrk="1" hangingPunct="1">
                <a:defRPr/>
              </a:pPr>
              <a:r>
                <a:rPr lang="en-US" altLang="zh-CN" sz="11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256 high-profile guests from 16 countries and regions attended</a:t>
              </a:r>
              <a:endParaRPr lang="zh-CN" altLang="en-US" sz="11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grpSp>
      <p:grpSp>
        <p:nvGrpSpPr>
          <p:cNvPr id="5" name="组合 4"/>
          <p:cNvGrpSpPr/>
          <p:nvPr/>
        </p:nvGrpSpPr>
        <p:grpSpPr bwMode="auto">
          <a:xfrm>
            <a:off x="511175" y="4218205"/>
            <a:ext cx="5322888" cy="1322387"/>
            <a:chOff x="511167" y="3946543"/>
            <a:chExt cx="4782042" cy="725840"/>
          </a:xfrm>
        </p:grpSpPr>
        <p:sp>
          <p:nvSpPr>
            <p:cNvPr id="26" name="矩形: 圆角 24"/>
            <p:cNvSpPr/>
            <p:nvPr/>
          </p:nvSpPr>
          <p:spPr>
            <a:xfrm flipH="1">
              <a:off x="511167" y="3946543"/>
              <a:ext cx="4446814" cy="725840"/>
            </a:xfrm>
            <a:prstGeom prst="roundRect">
              <a:avLst>
                <a:gd name="adj" fmla="val 5000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27" name="文本框 26"/>
            <p:cNvSpPr txBox="1"/>
            <p:nvPr/>
          </p:nvSpPr>
          <p:spPr>
            <a:xfrm>
              <a:off x="802529" y="4003644"/>
              <a:ext cx="4490680" cy="320975"/>
            </a:xfrm>
            <a:prstGeom prst="rect">
              <a:avLst/>
            </a:prstGeom>
            <a:noFill/>
          </p:spPr>
          <p:txBody>
            <a:bodyPr>
              <a:spAutoFit/>
            </a:bodyPr>
            <a:lstStyle/>
            <a:p>
              <a:pPr defTabSz="606425" eaLnBrk="1" hangingPunct="1">
                <a:defRPr/>
              </a:pP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对外发布</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19</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项重要成果，公布我国金融业唯一的部级科技奖项</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金融科技发展奖</a:t>
              </a:r>
              <a:endParaRPr lang="en-US"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grpSp>
      <p:grpSp>
        <p:nvGrpSpPr>
          <p:cNvPr id="2" name="组合 1"/>
          <p:cNvGrpSpPr/>
          <p:nvPr/>
        </p:nvGrpSpPr>
        <p:grpSpPr bwMode="auto">
          <a:xfrm>
            <a:off x="511175" y="2001839"/>
            <a:ext cx="4730750" cy="896047"/>
            <a:chOff x="511167" y="2043394"/>
            <a:chExt cx="4730718" cy="615789"/>
          </a:xfrm>
        </p:grpSpPr>
        <p:sp>
          <p:nvSpPr>
            <p:cNvPr id="28" name="矩形: 圆角 4"/>
            <p:cNvSpPr/>
            <p:nvPr/>
          </p:nvSpPr>
          <p:spPr>
            <a:xfrm flipH="1">
              <a:off x="511167" y="2043394"/>
              <a:ext cx="4446814" cy="615789"/>
            </a:xfrm>
            <a:prstGeom prst="roundRect">
              <a:avLst>
                <a:gd name="adj" fmla="val 5000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29" name="文本框 28"/>
            <p:cNvSpPr txBox="1"/>
            <p:nvPr/>
          </p:nvSpPr>
          <p:spPr>
            <a:xfrm>
              <a:off x="795071" y="2151901"/>
              <a:ext cx="4446814" cy="348996"/>
            </a:xfrm>
            <a:prstGeom prst="rect">
              <a:avLst/>
            </a:prstGeom>
            <a:noFill/>
          </p:spPr>
          <p:txBody>
            <a:bodyPr>
              <a:spAutoFit/>
            </a:bodyPr>
            <a:lstStyle/>
            <a:p>
              <a:pPr defTabSz="606425" eaLnBrk="1" hangingPunct="1">
                <a:defRPr/>
              </a:pP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举办论坛、大赛等活动</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17</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场</a:t>
              </a:r>
              <a:endPar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defTabSz="606425" eaLnBrk="1" hangingPunct="1">
                <a:defRPr/>
              </a:pPr>
              <a:r>
                <a:rPr lang="en-US" altLang="en-US" sz="11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17 events such as forums and competitions were held</a:t>
              </a:r>
            </a:p>
          </p:txBody>
        </p:sp>
      </p:grpSp>
      <p:sp>
        <p:nvSpPr>
          <p:cNvPr id="49" name="文本框 48"/>
          <p:cNvSpPr txBox="1"/>
          <p:nvPr/>
        </p:nvSpPr>
        <p:spPr>
          <a:xfrm>
            <a:off x="656243" y="1144369"/>
            <a:ext cx="4991239" cy="738664"/>
          </a:xfrm>
          <a:prstGeom prst="rect">
            <a:avLst/>
          </a:prstGeom>
          <a:noFill/>
        </p:spPr>
        <p:txBody>
          <a:bodyPr>
            <a:spAutoFit/>
          </a:bodyPr>
          <a:lstStyle/>
          <a:p>
            <a:pPr eaLnBrk="1" fontAlgn="auto" hangingPunct="1">
              <a:spcBef>
                <a:spcPts val="0"/>
              </a:spcBef>
              <a:spcAft>
                <a:spcPts val="0"/>
              </a:spcAft>
              <a:defRPr/>
            </a:pPr>
            <a:r>
              <a:rPr lang="en-US" altLang="zh-CN" sz="24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微软雅黑" panose="020B0503020204020204" pitchFamily="34" charset="-122"/>
              </a:rPr>
              <a:t>2024</a:t>
            </a:r>
            <a:r>
              <a:rPr lang="zh-CN" altLang="en-US" sz="24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微软雅黑" panose="020B0503020204020204" pitchFamily="34" charset="-122"/>
              </a:rPr>
              <a:t>金融科技大会</a:t>
            </a:r>
            <a:endParaRPr lang="en-US" altLang="zh-CN" sz="24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微软雅黑" panose="020B0503020204020204" pitchFamily="34" charset="-122"/>
            </a:endParaRPr>
          </a:p>
          <a:p>
            <a:pPr eaLnBrk="1" fontAlgn="auto" hangingPunct="1">
              <a:spcBef>
                <a:spcPts val="0"/>
              </a:spcBef>
              <a:spcAft>
                <a:spcPts val="0"/>
              </a:spcAft>
              <a:defRPr/>
            </a:pPr>
            <a:r>
              <a:rPr lang="en-US" altLang="zh-CN" b="1" dirty="0">
                <a:gradFill flip="none" rotWithShape="1">
                  <a:gsLst>
                    <a:gs pos="100000">
                      <a:srgbClr val="1D78FA">
                        <a:lumMod val="75000"/>
                      </a:srgbClr>
                    </a:gs>
                    <a:gs pos="0">
                      <a:srgbClr val="1D78FA"/>
                    </a:gs>
                  </a:gsLst>
                  <a:lin ang="5400000" scaled="0"/>
                  <a:tileRect/>
                </a:gradFill>
                <a:latin typeface="思源宋体 CN" panose="02020400000000000000" charset="-122"/>
                <a:ea typeface="思源宋体 CN" panose="02020400000000000000" charset="-122"/>
                <a:cs typeface="思源黑体 CN Regular"/>
              </a:rPr>
              <a:t>The 2024 Global Fintech Conference</a:t>
            </a:r>
            <a:endParaRPr lang="zh-CN" altLang="en-US"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6878" name="图片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311150"/>
            <a:ext cx="6562725"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801631" y="364685"/>
            <a:ext cx="5827814" cy="523220"/>
          </a:xfrm>
          <a:prstGeom prst="rect">
            <a:avLst/>
          </a:prstGeom>
          <a:noFill/>
        </p:spPr>
        <p:txBody>
          <a:bodyPr wrap="none">
            <a:spAutoFit/>
          </a:bodyPr>
          <a:lstStyle/>
          <a:p>
            <a:pPr eaLnBrk="1" hangingPunct="1">
              <a:defRPr/>
            </a:pPr>
            <a:r>
              <a:rPr lang="zh-CN" altLang="en-US" sz="2800" b="1"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rPr>
              <a:t>开放场景服务 </a:t>
            </a:r>
            <a:r>
              <a:rPr lang="en-US" altLang="zh-CN" sz="2400"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rPr>
              <a:t>Open scenario services</a:t>
            </a:r>
            <a:endParaRPr lang="zh-CN" altLang="en-US" sz="2800"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endParaRPr>
          </a:p>
        </p:txBody>
      </p:sp>
      <p:grpSp>
        <p:nvGrpSpPr>
          <p:cNvPr id="36880" name="组合 15"/>
          <p:cNvGrpSpPr/>
          <p:nvPr/>
        </p:nvGrpSpPr>
        <p:grpSpPr bwMode="auto">
          <a:xfrm>
            <a:off x="211138" y="365125"/>
            <a:ext cx="498475" cy="498475"/>
            <a:chOff x="4120897" y="4132768"/>
            <a:chExt cx="498307" cy="498307"/>
          </a:xfrm>
        </p:grpSpPr>
        <p:sp>
          <p:nvSpPr>
            <p:cNvPr id="17" name="椭圆 16"/>
            <p:cNvSpPr/>
            <p:nvPr/>
          </p:nvSpPr>
          <p:spPr>
            <a:xfrm>
              <a:off x="4120897" y="4132768"/>
              <a:ext cx="498307" cy="498307"/>
            </a:xfrm>
            <a:prstGeom prst="ellipse">
              <a:avLst/>
            </a:prstGeom>
            <a:gradFill flip="none" rotWithShape="1">
              <a:gsLst>
                <a:gs pos="62000">
                  <a:srgbClr val="093DB6"/>
                </a:gs>
                <a:gs pos="21000">
                  <a:srgbClr val="4AD2FC"/>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dirty="0">
                <a:latin typeface="+mj-ea"/>
                <a:ea typeface="+mj-ea"/>
              </a:endParaRPr>
            </a:p>
          </p:txBody>
        </p:sp>
        <p:grpSp>
          <p:nvGrpSpPr>
            <p:cNvPr id="18" name="组合 17"/>
            <p:cNvGrpSpPr/>
            <p:nvPr/>
          </p:nvGrpSpPr>
          <p:grpSpPr>
            <a:xfrm>
              <a:off x="4243963" y="4263725"/>
              <a:ext cx="242659" cy="261659"/>
              <a:chOff x="7549885" y="3739194"/>
              <a:chExt cx="1720118" cy="1854990"/>
            </a:xfrm>
            <a:gradFill>
              <a:gsLst>
                <a:gs pos="0">
                  <a:schemeClr val="bg1"/>
                </a:gs>
                <a:gs pos="100000">
                  <a:schemeClr val="bg1">
                    <a:alpha val="7000"/>
                  </a:schemeClr>
                </a:gs>
              </a:gsLst>
              <a:lin ang="2700000" scaled="1"/>
            </a:gradFill>
          </p:grpSpPr>
          <p:sp>
            <p:nvSpPr>
              <p:cNvPr id="19" name="Freeform 38"/>
              <p:cNvSpPr>
                <a:spLocks noEditPoints="1"/>
              </p:cNvSpPr>
              <p:nvPr/>
            </p:nvSpPr>
            <p:spPr bwMode="auto">
              <a:xfrm>
                <a:off x="7549885" y="3739194"/>
                <a:ext cx="1720118" cy="1278360"/>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a:latin typeface="+mj-ea"/>
                  <a:ea typeface="+mj-ea"/>
                </a:endParaRPr>
              </a:p>
            </p:txBody>
          </p:sp>
          <p:sp>
            <p:nvSpPr>
              <p:cNvPr id="20" name="Freeform 39"/>
              <p:cNvSpPr/>
              <p:nvPr/>
            </p:nvSpPr>
            <p:spPr bwMode="auto">
              <a:xfrm>
                <a:off x="8013143" y="5044918"/>
                <a:ext cx="787736" cy="549266"/>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adFill flip="none" rotWithShape="1">
                <a:gsLst>
                  <a:gs pos="62000">
                    <a:srgbClr val="1688F0"/>
                  </a:gs>
                  <a:gs pos="21000">
                    <a:srgbClr val="4AD2FC"/>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dirty="0">
                  <a:latin typeface="+mj-ea"/>
                  <a:ea typeface="+mj-ea"/>
                </a:endParaRPr>
              </a:p>
            </p:txBody>
          </p:sp>
          <p:sp>
            <p:nvSpPr>
              <p:cNvPr id="21" name="Freeform 40"/>
              <p:cNvSpPr/>
              <p:nvPr/>
            </p:nvSpPr>
            <p:spPr bwMode="auto">
              <a:xfrm>
                <a:off x="7813767" y="4073444"/>
                <a:ext cx="1192355" cy="619633"/>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a:latin typeface="+mj-ea"/>
                  <a:ea typeface="+mj-ea"/>
                </a:endParaRPr>
              </a:p>
            </p:txBody>
          </p:sp>
        </p:grpSp>
      </p:grpSp>
      <p:pic>
        <p:nvPicPr>
          <p:cNvPr id="11" name="图片 10"/>
          <p:cNvPicPr>
            <a:picLocks noChangeAspect="1"/>
          </p:cNvPicPr>
          <p:nvPr/>
        </p:nvPicPr>
        <p:blipFill rotWithShape="1">
          <a:blip r:embed="rId11" cstate="hqprint"/>
          <a:srcRect l="6704" r="6704"/>
          <a:stretch>
            <a:fillRect/>
          </a:stretch>
        </p:blipFill>
        <p:spPr>
          <a:xfrm>
            <a:off x="5187917" y="1402360"/>
            <a:ext cx="2395139" cy="2778362"/>
          </a:xfrm>
          <a:custGeom>
            <a:avLst/>
            <a:gdLst>
              <a:gd name="connsiteX0" fmla="*/ 1360961 w 2721922"/>
              <a:gd name="connsiteY0" fmla="*/ 0 h 3157430"/>
              <a:gd name="connsiteX1" fmla="*/ 2721922 w 2721922"/>
              <a:gd name="connsiteY1" fmla="*/ 808221 h 3157430"/>
              <a:gd name="connsiteX2" fmla="*/ 2721922 w 2721922"/>
              <a:gd name="connsiteY2" fmla="*/ 2349209 h 3157430"/>
              <a:gd name="connsiteX3" fmla="*/ 1360961 w 2721922"/>
              <a:gd name="connsiteY3" fmla="*/ 3157430 h 3157430"/>
              <a:gd name="connsiteX4" fmla="*/ 0 w 2721922"/>
              <a:gd name="connsiteY4" fmla="*/ 2349209 h 3157430"/>
              <a:gd name="connsiteX5" fmla="*/ 0 w 2721922"/>
              <a:gd name="connsiteY5" fmla="*/ 808221 h 315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1922" h="3157430">
                <a:moveTo>
                  <a:pt x="1360961" y="0"/>
                </a:moveTo>
                <a:lnTo>
                  <a:pt x="2721922" y="808221"/>
                </a:lnTo>
                <a:lnTo>
                  <a:pt x="2721922" y="2349209"/>
                </a:lnTo>
                <a:lnTo>
                  <a:pt x="1360961" y="3157430"/>
                </a:lnTo>
                <a:lnTo>
                  <a:pt x="0" y="2349209"/>
                </a:lnTo>
                <a:lnTo>
                  <a:pt x="0" y="808221"/>
                </a:lnTo>
                <a:close/>
              </a:path>
            </a:pathLst>
          </a:custGeom>
          <a:ln w="19050">
            <a:gradFill>
              <a:gsLst>
                <a:gs pos="0">
                  <a:srgbClr val="4BD1FB"/>
                </a:gs>
                <a:gs pos="100000">
                  <a:srgbClr val="275DF5"/>
                </a:gs>
              </a:gsLst>
              <a:lin ang="5400000" scaled="1"/>
            </a:gradFill>
          </a:ln>
          <a:effectLst>
            <a:outerShdw blurRad="76200" dist="38100" dir="5400000" sx="101000" sy="101000" algn="t" rotWithShape="0">
              <a:srgbClr val="6B90F8">
                <a:alpha val="20000"/>
              </a:srgbClr>
            </a:outerShdw>
          </a:effectLst>
        </p:spPr>
      </p:pic>
      <p:sp>
        <p:nvSpPr>
          <p:cNvPr id="6" name="文本框 5"/>
          <p:cNvSpPr txBox="1"/>
          <p:nvPr/>
        </p:nvSpPr>
        <p:spPr>
          <a:xfrm>
            <a:off x="835490" y="4829503"/>
            <a:ext cx="4860115" cy="600164"/>
          </a:xfrm>
          <a:prstGeom prst="rect">
            <a:avLst/>
          </a:prstGeom>
          <a:noFill/>
        </p:spPr>
        <p:txBody>
          <a:bodyPr>
            <a:spAutoFit/>
          </a:bodyPr>
          <a:lstStyle/>
          <a:p>
            <a:pPr>
              <a:defRPr/>
            </a:pPr>
            <a:r>
              <a:rPr lang="en-US" altLang="zh-CN" sz="11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Announced 19 major achievements and unveiled Fin-Tech Development Award — the only ministerial-level science and technology award in Chinese financial sector</a:t>
            </a:r>
            <a:endParaRPr lang="zh-CN" altLang="en-US" sz="11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grpSp>
        <p:nvGrpSpPr>
          <p:cNvPr id="32" name="组合 31"/>
          <p:cNvGrpSpPr/>
          <p:nvPr/>
        </p:nvGrpSpPr>
        <p:grpSpPr bwMode="auto">
          <a:xfrm>
            <a:off x="511175" y="5699197"/>
            <a:ext cx="4730750" cy="896047"/>
            <a:chOff x="511167" y="2043394"/>
            <a:chExt cx="4730718" cy="615789"/>
          </a:xfrm>
        </p:grpSpPr>
        <p:sp>
          <p:nvSpPr>
            <p:cNvPr id="33" name="矩形: 圆角 4"/>
            <p:cNvSpPr/>
            <p:nvPr/>
          </p:nvSpPr>
          <p:spPr>
            <a:xfrm flipH="1">
              <a:off x="511167" y="2043394"/>
              <a:ext cx="4446814" cy="615789"/>
            </a:xfrm>
            <a:prstGeom prst="roundRect">
              <a:avLst>
                <a:gd name="adj" fmla="val 5000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defTabSz="606425" eaLnBrk="1" hangingPunct="1">
                <a:defRPr/>
              </a:pPr>
              <a:endParaRPr lang="en-US" altLang="en-US" sz="675" b="1" kern="0">
                <a:gradFill>
                  <a:gsLst>
                    <a:gs pos="100000">
                      <a:srgbClr val="4AD2FC"/>
                    </a:gs>
                    <a:gs pos="5000">
                      <a:srgbClr val="285FF5"/>
                    </a:gs>
                  </a:gsLst>
                  <a:lin ang="2700000" scaled="1"/>
                </a:gradFill>
                <a:latin typeface="微软雅黑" panose="020B0503020204020204" pitchFamily="34" charset="-122"/>
                <a:ea typeface="微软雅黑" panose="020B0503020204020204" pitchFamily="34" charset="-122"/>
                <a:cs typeface="思源黑体 CN Regular"/>
              </a:endParaRPr>
            </a:p>
          </p:txBody>
        </p:sp>
        <p:sp>
          <p:nvSpPr>
            <p:cNvPr id="34" name="文本框 33"/>
            <p:cNvSpPr txBox="1"/>
            <p:nvPr/>
          </p:nvSpPr>
          <p:spPr>
            <a:xfrm>
              <a:off x="795071" y="2151901"/>
              <a:ext cx="4446814" cy="348996"/>
            </a:xfrm>
            <a:prstGeom prst="rect">
              <a:avLst/>
            </a:prstGeom>
            <a:noFill/>
          </p:spPr>
          <p:txBody>
            <a:bodyPr>
              <a:spAutoFit/>
            </a:bodyPr>
            <a:lstStyle/>
            <a:p>
              <a:pPr defTabSz="606425" eaLnBrk="1" hangingPunct="1">
                <a:defRPr/>
              </a:pP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2025</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金融科技大会将于</a:t>
              </a:r>
              <a:r>
                <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10</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月举办</a:t>
              </a:r>
            </a:p>
            <a:p>
              <a:pPr defTabSz="606425" eaLnBrk="1" hangingPunct="1">
                <a:defRPr/>
              </a:pPr>
              <a:r>
                <a:rPr lang="en-GB" altLang="zh-CN" sz="11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The 2025 Global Fintech Conference will be held in October</a:t>
              </a:r>
              <a:endParaRPr lang="en-GB"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旁门左道PPT"/>
          <p:cNvSpPr/>
          <p:nvPr/>
        </p:nvSpPr>
        <p:spPr>
          <a:xfrm rot="10800000">
            <a:off x="0" y="0"/>
            <a:ext cx="12192000" cy="6858000"/>
          </a:xfrm>
          <a:prstGeom prst="rect">
            <a:avLst/>
          </a:prstGeom>
          <a:gradFill flip="none" rotWithShape="1">
            <a:gsLst>
              <a:gs pos="0">
                <a:srgbClr val="4BD1FB">
                  <a:lumMod val="5000"/>
                  <a:lumOff val="95000"/>
                </a:srgbClr>
              </a:gs>
              <a:gs pos="100000">
                <a:srgbClr val="275DF5">
                  <a:lumMod val="5000"/>
                  <a:lumOff val="95000"/>
                </a:srgbClr>
              </a:gs>
            </a:gsLst>
            <a:lin ang="0" scaled="1"/>
            <a:tileRect/>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altLang="en-US" kern="0">
              <a:solidFill>
                <a:prstClr val="white"/>
              </a:solidFill>
              <a:latin typeface="Roboto Regular" panose="020F0502020204030204"/>
              <a:ea typeface="思源黑体" panose="020F0502020204030204" charset="-122"/>
              <a:cs typeface="+mn-cs"/>
            </a:endParaRPr>
          </a:p>
        </p:txBody>
      </p:sp>
      <p:sp>
        <p:nvSpPr>
          <p:cNvPr id="2" name="文本框 1"/>
          <p:cNvSpPr txBox="1"/>
          <p:nvPr/>
        </p:nvSpPr>
        <p:spPr>
          <a:xfrm>
            <a:off x="593877" y="1577892"/>
            <a:ext cx="6767959" cy="1261884"/>
          </a:xfrm>
          <a:prstGeom prst="rect">
            <a:avLst/>
          </a:prstGeom>
          <a:noFill/>
        </p:spPr>
        <p:txBody>
          <a:bodyPr>
            <a:spAutoFit/>
          </a:bodyPr>
          <a:lstStyle/>
          <a:p>
            <a:pPr eaLnBrk="1" fontAlgn="auto" hangingPunct="1">
              <a:spcBef>
                <a:spcPts val="0"/>
              </a:spcBef>
              <a:spcAft>
                <a:spcPts val="0"/>
              </a:spcAft>
              <a:defRPr/>
            </a:pPr>
            <a:r>
              <a:rPr lang="en-US" altLang="zh-CN" sz="28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思源黑体 CN Regular"/>
              </a:rPr>
              <a:t>HICOOL</a:t>
            </a:r>
            <a:r>
              <a:rPr lang="zh-CN" altLang="en-US" sz="28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思源黑体 CN Regular"/>
              </a:rPr>
              <a:t>全球创业者峰会持续举办</a:t>
            </a:r>
            <a:endParaRPr lang="en-US" altLang="zh-CN" sz="2800" b="1"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思源黑体 CN Regular"/>
            </a:endParaRPr>
          </a:p>
          <a:p>
            <a:pPr eaLnBrk="1" fontAlgn="auto" hangingPunct="1">
              <a:spcBef>
                <a:spcPts val="0"/>
              </a:spcBef>
              <a:spcAft>
                <a:spcPts val="0"/>
              </a:spcAft>
              <a:defRPr/>
            </a:pPr>
            <a:r>
              <a:rPr lang="en-US" altLang="zh-CN" sz="2400" dirty="0">
                <a:gradFill flip="none" rotWithShape="1">
                  <a:gsLst>
                    <a:gs pos="100000">
                      <a:srgbClr val="1D78FA">
                        <a:lumMod val="75000"/>
                      </a:srgbClr>
                    </a:gs>
                    <a:gs pos="0">
                      <a:srgbClr val="1D78FA"/>
                    </a:gs>
                  </a:gsLst>
                  <a:lin ang="5400000" scaled="0"/>
                  <a:tileRect/>
                </a:gradFill>
                <a:latin typeface="微软雅黑" panose="020B0503020204020204" pitchFamily="34" charset="-122"/>
                <a:ea typeface="微软雅黑" panose="020B0503020204020204" pitchFamily="34" charset="-122"/>
                <a:cs typeface="思源黑体 CN Regular"/>
              </a:rPr>
              <a:t>HICOOL Global Entrepreneur Summit Continues to Be Held</a:t>
            </a:r>
          </a:p>
        </p:txBody>
      </p:sp>
      <p:grpSp>
        <p:nvGrpSpPr>
          <p:cNvPr id="4" name="组合 3"/>
          <p:cNvGrpSpPr/>
          <p:nvPr/>
        </p:nvGrpSpPr>
        <p:grpSpPr bwMode="auto">
          <a:xfrm>
            <a:off x="465138" y="4918997"/>
            <a:ext cx="6052259" cy="1369397"/>
            <a:chOff x="317596" y="1801503"/>
            <a:chExt cx="4737351" cy="1369793"/>
          </a:xfrm>
        </p:grpSpPr>
        <p:sp>
          <p:nvSpPr>
            <p:cNvPr id="5" name="矩形: 圆角 4"/>
            <p:cNvSpPr/>
            <p:nvPr/>
          </p:nvSpPr>
          <p:spPr>
            <a:xfrm flipH="1">
              <a:off x="317596" y="1801503"/>
              <a:ext cx="4737351" cy="1185112"/>
            </a:xfrm>
            <a:prstGeom prst="roundRect">
              <a:avLst>
                <a:gd name="adj" fmla="val 47634"/>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eaLnBrk="1" fontAlgn="auto" hangingPunct="1">
                <a:spcBef>
                  <a:spcPts val="0"/>
                </a:spcBef>
                <a:spcAft>
                  <a:spcPts val="0"/>
                </a:spcAft>
                <a:defRPr/>
              </a:pPr>
              <a:endParaRPr lang="en-US" altLang="en-US" sz="1600" kern="0">
                <a:solidFill>
                  <a:prstClr val="white"/>
                </a:solidFill>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617168" y="1909047"/>
              <a:ext cx="4284276" cy="1262249"/>
            </a:xfrm>
            <a:prstGeom prst="rect">
              <a:avLst/>
            </a:prstGeom>
            <a:noFill/>
          </p:spPr>
          <p:txBody>
            <a:bodyPr wrap="square">
              <a:spAutoFit/>
            </a:bodyPr>
            <a:lstStyle/>
            <a:p>
              <a:pPr eaLnBrk="1" fontAlgn="auto" hangingPunct="1">
                <a:spcBef>
                  <a:spcPts val="0"/>
                </a:spcBef>
                <a:spcAft>
                  <a:spcPts val="0"/>
                </a:spcAft>
                <a:defRPr/>
              </a:pP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西城区承办金融科技赛道 </a:t>
              </a:r>
              <a:r>
                <a:rPr lang="zh-CN" altLang="en-US"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（路演、展览、洽谈、交流）</a:t>
              </a:r>
              <a:endParaRPr lang="en-US" altLang="zh-CN" sz="16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eaLnBrk="1" fontAlgn="auto" hangingPunct="1">
                <a:spcBef>
                  <a:spcPts val="0"/>
                </a:spcBef>
                <a:spcAft>
                  <a:spcPts val="0"/>
                </a:spcAft>
                <a:defRPr/>
              </a:pPr>
              <a:r>
                <a:rPr lang="en-US" altLang="en-US"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The Xicheng District has been the venue for fintech events such as roadshows, exhibitions, discussions, and networking</a:t>
              </a:r>
            </a:p>
            <a:p>
              <a:pPr eaLnBrk="1" fontAlgn="auto" hangingPunct="1">
                <a:spcBef>
                  <a:spcPts val="0"/>
                </a:spcBef>
                <a:spcAft>
                  <a:spcPts val="0"/>
                </a:spcAft>
                <a:defRPr/>
              </a:pPr>
              <a:endParaRPr lang="en-US" altLang="en-US" sz="1600"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p:txBody>
        </p:sp>
      </p:grpSp>
      <p:grpSp>
        <p:nvGrpSpPr>
          <p:cNvPr id="9" name="组合 8"/>
          <p:cNvGrpSpPr/>
          <p:nvPr/>
        </p:nvGrpSpPr>
        <p:grpSpPr bwMode="auto">
          <a:xfrm>
            <a:off x="465138" y="8444627"/>
            <a:ext cx="6278562" cy="1143000"/>
            <a:chOff x="317598" y="1612456"/>
            <a:chExt cx="4246817" cy="1921836"/>
          </a:xfrm>
        </p:grpSpPr>
        <p:sp>
          <p:nvSpPr>
            <p:cNvPr id="11" name="矩形: 圆角 10"/>
            <p:cNvSpPr/>
            <p:nvPr/>
          </p:nvSpPr>
          <p:spPr>
            <a:xfrm flipH="1">
              <a:off x="317598" y="1612456"/>
              <a:ext cx="4091506" cy="1921836"/>
            </a:xfrm>
            <a:prstGeom prst="roundRect">
              <a:avLst>
                <a:gd name="adj" fmla="val 5000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eaLnBrk="1" fontAlgn="auto" hangingPunct="1">
                <a:spcBef>
                  <a:spcPts val="0"/>
                </a:spcBef>
                <a:spcAft>
                  <a:spcPts val="0"/>
                </a:spcAft>
                <a:defRPr/>
              </a:pPr>
              <a:endParaRPr lang="en-US" altLang="en-US" sz="1600" kern="0">
                <a:solidFill>
                  <a:prstClr val="white"/>
                </a:solidFill>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652525" y="1790527"/>
              <a:ext cx="3911890" cy="1477328"/>
            </a:xfrm>
            <a:prstGeom prst="rect">
              <a:avLst/>
            </a:prstGeom>
            <a:noFill/>
          </p:spPr>
          <p:txBody>
            <a:bodyPr>
              <a:spAutoFit/>
            </a:bodyPr>
            <a:lstStyle/>
            <a:p>
              <a:pPr eaLnBrk="1" fontAlgn="auto" hangingPunct="1">
                <a:spcBef>
                  <a:spcPts val="0"/>
                </a:spcBef>
                <a:spcAft>
                  <a:spcPts val="0"/>
                </a:spcAft>
                <a:defRPr/>
              </a:pPr>
              <a:r>
                <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2023</a:t>
              </a: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年出台</a:t>
              </a:r>
              <a:endPar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eaLnBrk="1" fontAlgn="auto" hangingPunct="1">
                <a:spcBef>
                  <a:spcPts val="0"/>
                </a:spcBef>
                <a:spcAft>
                  <a:spcPts val="0"/>
                </a:spcAft>
                <a:defRPr/>
              </a:pPr>
              <a:r>
                <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西城区</a:t>
              </a:r>
              <a:r>
                <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HICOOL</a:t>
              </a: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大赛人才及创业项目落地支持办法</a:t>
              </a:r>
              <a:r>
                <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a:t>
              </a:r>
            </a:p>
            <a:p>
              <a:pPr eaLnBrk="1" fontAlgn="auto" hangingPunct="1">
                <a:spcBef>
                  <a:spcPts val="0"/>
                </a:spcBef>
                <a:spcAft>
                  <a:spcPts val="0"/>
                </a:spcAft>
                <a:defRPr/>
              </a:pPr>
              <a:r>
                <a:rPr lang="en-US" altLang="zh-CN" sz="12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In 2023, it launched the </a:t>
              </a:r>
              <a:r>
                <a:rPr lang="en-US" altLang="zh-CN" sz="1200" b="1" i="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Support Measures for Talent and Entrepreneurial Projects of the HICOOL Competition in Xicheng District</a:t>
              </a:r>
            </a:p>
          </p:txBody>
        </p:sp>
      </p:grpSp>
      <p:grpSp>
        <p:nvGrpSpPr>
          <p:cNvPr id="10" name="组合 9"/>
          <p:cNvGrpSpPr/>
          <p:nvPr/>
        </p:nvGrpSpPr>
        <p:grpSpPr bwMode="auto">
          <a:xfrm>
            <a:off x="465138" y="3263050"/>
            <a:ext cx="6030912" cy="1138460"/>
            <a:chOff x="317598" y="1801503"/>
            <a:chExt cx="4719843" cy="1460191"/>
          </a:xfrm>
        </p:grpSpPr>
        <p:sp>
          <p:nvSpPr>
            <p:cNvPr id="13" name="矩形: 圆角 12"/>
            <p:cNvSpPr/>
            <p:nvPr/>
          </p:nvSpPr>
          <p:spPr>
            <a:xfrm flipH="1">
              <a:off x="317598" y="1801503"/>
              <a:ext cx="4719843" cy="1460191"/>
            </a:xfrm>
            <a:prstGeom prst="roundRect">
              <a:avLst>
                <a:gd name="adj" fmla="val 50000"/>
              </a:avLst>
            </a:prstGeom>
            <a:gradFill flip="none" rotWithShape="1">
              <a:gsLst>
                <a:gs pos="0">
                  <a:srgbClr val="4BD1FB">
                    <a:lumMod val="10000"/>
                    <a:lumOff val="90000"/>
                  </a:srgbClr>
                </a:gs>
                <a:gs pos="100000">
                  <a:srgbClr val="275DF5">
                    <a:lumMod val="20000"/>
                    <a:lumOff val="80000"/>
                  </a:srgbClr>
                </a:gs>
                <a:gs pos="55000">
                  <a:srgbClr val="4BD1FB">
                    <a:lumMod val="10000"/>
                    <a:lumOff val="90000"/>
                  </a:srgbClr>
                </a:gs>
              </a:gsLst>
              <a:lin ang="0" scaled="1"/>
              <a:tileRect/>
            </a:gradFill>
            <a:ln w="12700" cap="flat" cmpd="sng" algn="ctr">
              <a:noFill/>
              <a:prstDash val="solid"/>
              <a:miter lim="800000"/>
            </a:ln>
            <a:effectLst>
              <a:innerShdw blurRad="114300">
                <a:sysClr val="window" lastClr="FFFFFF"/>
              </a:innerShdw>
            </a:effectLst>
          </p:spPr>
          <p:txBody>
            <a:bodyPr anchor="ctr"/>
            <a:lstStyle/>
            <a:p>
              <a:pPr algn="ctr" eaLnBrk="1" fontAlgn="auto" hangingPunct="1">
                <a:spcBef>
                  <a:spcPts val="0"/>
                </a:spcBef>
                <a:spcAft>
                  <a:spcPts val="0"/>
                </a:spcAft>
                <a:defRPr/>
              </a:pPr>
              <a:endParaRPr lang="en-US" altLang="en-US" sz="1600" kern="0" dirty="0">
                <a:solidFill>
                  <a:prstClr val="white"/>
                </a:solidFill>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705117" y="2149269"/>
              <a:ext cx="3873702" cy="750034"/>
            </a:xfrm>
            <a:prstGeom prst="rect">
              <a:avLst/>
            </a:prstGeom>
            <a:noFill/>
          </p:spPr>
          <p:txBody>
            <a:bodyPr>
              <a:spAutoFit/>
            </a:bodyPr>
            <a:lstStyle/>
            <a:p>
              <a:pPr eaLnBrk="1" fontAlgn="auto" hangingPunct="1">
                <a:spcBef>
                  <a:spcPts val="0"/>
                </a:spcBef>
                <a:spcAft>
                  <a:spcPts val="0"/>
                </a:spcAft>
                <a:defRPr/>
              </a:pPr>
              <a:r>
                <a:rPr lang="zh-CN" altLang="en-US"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已成功举办四届</a:t>
              </a:r>
              <a:endParaRPr lang="en-US" altLang="zh-CN"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endParaRPr>
            </a:p>
            <a:p>
              <a:pPr eaLnBrk="1" fontAlgn="auto" hangingPunct="1">
                <a:spcBef>
                  <a:spcPts val="0"/>
                </a:spcBef>
                <a:spcAft>
                  <a:spcPts val="0"/>
                </a:spcAft>
                <a:defRPr/>
              </a:pPr>
              <a:r>
                <a:rPr lang="en-US" altLang="en-US" sz="1400" b="1" dirty="0">
                  <a:gradFill flip="none" rotWithShape="1">
                    <a:gsLst>
                      <a:gs pos="70000">
                        <a:srgbClr val="4BD1FB"/>
                      </a:gs>
                      <a:gs pos="0">
                        <a:srgbClr val="275DF5"/>
                      </a:gs>
                    </a:gsLst>
                    <a:lin ang="0" scaled="1"/>
                    <a:tileRect/>
                  </a:gradFill>
                  <a:latin typeface="微软雅黑" panose="020B0503020204020204" pitchFamily="34" charset="-122"/>
                  <a:ea typeface="微软雅黑" panose="020B0503020204020204" pitchFamily="34" charset="-122"/>
                  <a:cs typeface="+mn-cs"/>
                </a:rPr>
                <a:t>Four editions have been held</a:t>
              </a:r>
            </a:p>
          </p:txBody>
        </p:sp>
      </p:grpSp>
      <p:sp>
        <p:nvSpPr>
          <p:cNvPr id="22" name="Freeform 35"/>
          <p:cNvSpPr/>
          <p:nvPr/>
        </p:nvSpPr>
        <p:spPr>
          <a:xfrm>
            <a:off x="7573143" y="1961185"/>
            <a:ext cx="4379069" cy="4908242"/>
          </a:xfrm>
          <a:custGeom>
            <a:avLst/>
            <a:gdLst>
              <a:gd name="connsiteX0" fmla="*/ 1991974 w 4475695"/>
              <a:gd name="connsiteY0" fmla="*/ 60597 h 5016537"/>
              <a:gd name="connsiteX1" fmla="*/ 26631 w 4475695"/>
              <a:gd name="connsiteY1" fmla="*/ 2826634 h 5016537"/>
              <a:gd name="connsiteX2" fmla="*/ 46335 w 4475695"/>
              <a:gd name="connsiteY2" fmla="*/ 3015843 h 5016537"/>
              <a:gd name="connsiteX3" fmla="*/ 2171999 w 4475695"/>
              <a:gd name="connsiteY3" fmla="*/ 4978357 h 5016537"/>
              <a:gd name="connsiteX4" fmla="*/ 2381721 w 4475695"/>
              <a:gd name="connsiteY4" fmla="*/ 4963016 h 5016537"/>
              <a:gd name="connsiteX5" fmla="*/ 4443737 w 4475695"/>
              <a:gd name="connsiteY5" fmla="*/ 2409115 h 5016537"/>
              <a:gd name="connsiteX6" fmla="*/ 4432411 w 4475695"/>
              <a:gd name="connsiteY6" fmla="*/ 2215732 h 5016537"/>
              <a:gd name="connsiteX7" fmla="*/ 2210073 w 4475695"/>
              <a:gd name="connsiteY7" fmla="*/ 41081 h 5016537"/>
              <a:gd name="connsiteX8" fmla="*/ 1991974 w 4475695"/>
              <a:gd name="connsiteY8" fmla="*/ 60597 h 501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5695" h="5016537">
                <a:moveTo>
                  <a:pt x="1991974" y="60597"/>
                </a:moveTo>
                <a:lnTo>
                  <a:pt x="26631" y="2826634"/>
                </a:lnTo>
                <a:cubicBezTo>
                  <a:pt x="-15341" y="2885705"/>
                  <a:pt x="-6908" y="2966687"/>
                  <a:pt x="46335" y="3015843"/>
                </a:cubicBezTo>
                <a:lnTo>
                  <a:pt x="2171999" y="4978357"/>
                </a:lnTo>
                <a:cubicBezTo>
                  <a:pt x="2233163" y="5034827"/>
                  <a:pt x="2329425" y="5027785"/>
                  <a:pt x="2381721" y="4963016"/>
                </a:cubicBezTo>
                <a:lnTo>
                  <a:pt x="4443737" y="2409115"/>
                </a:lnTo>
                <a:cubicBezTo>
                  <a:pt x="4490359" y="2351372"/>
                  <a:pt x="4485454" y="2267638"/>
                  <a:pt x="4432411" y="2215732"/>
                </a:cubicBezTo>
                <a:lnTo>
                  <a:pt x="2210073" y="41081"/>
                </a:lnTo>
                <a:cubicBezTo>
                  <a:pt x="2146826" y="-20809"/>
                  <a:pt x="2043229" y="-11539"/>
                  <a:pt x="1991974" y="60597"/>
                </a:cubicBezTo>
              </a:path>
            </a:pathLst>
          </a:custGeom>
          <a:gradFill>
            <a:gsLst>
              <a:gs pos="60000">
                <a:schemeClr val="accent1">
                  <a:alpha val="0"/>
                </a:schemeClr>
              </a:gs>
              <a:gs pos="0">
                <a:srgbClr val="093DB6"/>
              </a:gs>
            </a:gsLst>
            <a:lin ang="1200000" scaled="0"/>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a typeface="思源黑体" panose="020F0502020204030204" charset="-122"/>
            </a:endParaRPr>
          </a:p>
        </p:txBody>
      </p:sp>
      <p:sp>
        <p:nvSpPr>
          <p:cNvPr id="23" name="Freeform 35"/>
          <p:cNvSpPr/>
          <p:nvPr/>
        </p:nvSpPr>
        <p:spPr>
          <a:xfrm>
            <a:off x="9901930" y="2798706"/>
            <a:ext cx="4226080" cy="4621610"/>
          </a:xfrm>
          <a:custGeom>
            <a:avLst/>
            <a:gdLst>
              <a:gd name="connsiteX0" fmla="*/ 1991974 w 4475695"/>
              <a:gd name="connsiteY0" fmla="*/ 60597 h 5016537"/>
              <a:gd name="connsiteX1" fmla="*/ 26631 w 4475695"/>
              <a:gd name="connsiteY1" fmla="*/ 2826634 h 5016537"/>
              <a:gd name="connsiteX2" fmla="*/ 46335 w 4475695"/>
              <a:gd name="connsiteY2" fmla="*/ 3015843 h 5016537"/>
              <a:gd name="connsiteX3" fmla="*/ 2171999 w 4475695"/>
              <a:gd name="connsiteY3" fmla="*/ 4978357 h 5016537"/>
              <a:gd name="connsiteX4" fmla="*/ 2381721 w 4475695"/>
              <a:gd name="connsiteY4" fmla="*/ 4963016 h 5016537"/>
              <a:gd name="connsiteX5" fmla="*/ 4443737 w 4475695"/>
              <a:gd name="connsiteY5" fmla="*/ 2409115 h 5016537"/>
              <a:gd name="connsiteX6" fmla="*/ 4432411 w 4475695"/>
              <a:gd name="connsiteY6" fmla="*/ 2215732 h 5016537"/>
              <a:gd name="connsiteX7" fmla="*/ 2210073 w 4475695"/>
              <a:gd name="connsiteY7" fmla="*/ 41081 h 5016537"/>
              <a:gd name="connsiteX8" fmla="*/ 1991974 w 4475695"/>
              <a:gd name="connsiteY8" fmla="*/ 60597 h 501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5695" h="5016537">
                <a:moveTo>
                  <a:pt x="1991974" y="60597"/>
                </a:moveTo>
                <a:lnTo>
                  <a:pt x="26631" y="2826634"/>
                </a:lnTo>
                <a:cubicBezTo>
                  <a:pt x="-15341" y="2885705"/>
                  <a:pt x="-6908" y="2966687"/>
                  <a:pt x="46335" y="3015843"/>
                </a:cubicBezTo>
                <a:lnTo>
                  <a:pt x="2171999" y="4978357"/>
                </a:lnTo>
                <a:cubicBezTo>
                  <a:pt x="2233163" y="5034827"/>
                  <a:pt x="2329425" y="5027785"/>
                  <a:pt x="2381721" y="4963016"/>
                </a:cubicBezTo>
                <a:lnTo>
                  <a:pt x="4443737" y="2409115"/>
                </a:lnTo>
                <a:cubicBezTo>
                  <a:pt x="4490359" y="2351372"/>
                  <a:pt x="4485454" y="2267638"/>
                  <a:pt x="4432411" y="2215732"/>
                </a:cubicBezTo>
                <a:lnTo>
                  <a:pt x="2210073" y="41081"/>
                </a:lnTo>
                <a:cubicBezTo>
                  <a:pt x="2146826" y="-20809"/>
                  <a:pt x="2043229" y="-11539"/>
                  <a:pt x="1991974" y="60597"/>
                </a:cubicBezTo>
              </a:path>
            </a:pathLst>
          </a:custGeom>
          <a:gradFill>
            <a:gsLst>
              <a:gs pos="60000">
                <a:schemeClr val="accent1">
                  <a:alpha val="0"/>
                </a:schemeClr>
              </a:gs>
              <a:gs pos="0">
                <a:srgbClr val="093DB6"/>
              </a:gs>
            </a:gsLst>
            <a:lin ang="1200000" scaled="0"/>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a typeface="思源黑体" panose="020F0502020204030204" charset="-122"/>
            </a:endParaRPr>
          </a:p>
        </p:txBody>
      </p:sp>
      <p:sp>
        <p:nvSpPr>
          <p:cNvPr id="24" name="Freeform 35"/>
          <p:cNvSpPr/>
          <p:nvPr/>
        </p:nvSpPr>
        <p:spPr>
          <a:xfrm>
            <a:off x="9800422" y="-293242"/>
            <a:ext cx="4226080" cy="4736758"/>
          </a:xfrm>
          <a:custGeom>
            <a:avLst/>
            <a:gdLst>
              <a:gd name="connsiteX0" fmla="*/ 1991974 w 4475695"/>
              <a:gd name="connsiteY0" fmla="*/ 60597 h 5016537"/>
              <a:gd name="connsiteX1" fmla="*/ 26631 w 4475695"/>
              <a:gd name="connsiteY1" fmla="*/ 2826634 h 5016537"/>
              <a:gd name="connsiteX2" fmla="*/ 46335 w 4475695"/>
              <a:gd name="connsiteY2" fmla="*/ 3015843 h 5016537"/>
              <a:gd name="connsiteX3" fmla="*/ 2171999 w 4475695"/>
              <a:gd name="connsiteY3" fmla="*/ 4978357 h 5016537"/>
              <a:gd name="connsiteX4" fmla="*/ 2381721 w 4475695"/>
              <a:gd name="connsiteY4" fmla="*/ 4963016 h 5016537"/>
              <a:gd name="connsiteX5" fmla="*/ 4443737 w 4475695"/>
              <a:gd name="connsiteY5" fmla="*/ 2409115 h 5016537"/>
              <a:gd name="connsiteX6" fmla="*/ 4432411 w 4475695"/>
              <a:gd name="connsiteY6" fmla="*/ 2215732 h 5016537"/>
              <a:gd name="connsiteX7" fmla="*/ 2210073 w 4475695"/>
              <a:gd name="connsiteY7" fmla="*/ 41081 h 5016537"/>
              <a:gd name="connsiteX8" fmla="*/ 1991974 w 4475695"/>
              <a:gd name="connsiteY8" fmla="*/ 60597 h 501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5695" h="5016537">
                <a:moveTo>
                  <a:pt x="1991974" y="60597"/>
                </a:moveTo>
                <a:lnTo>
                  <a:pt x="26631" y="2826634"/>
                </a:lnTo>
                <a:cubicBezTo>
                  <a:pt x="-15341" y="2885705"/>
                  <a:pt x="-6908" y="2966687"/>
                  <a:pt x="46335" y="3015843"/>
                </a:cubicBezTo>
                <a:lnTo>
                  <a:pt x="2171999" y="4978357"/>
                </a:lnTo>
                <a:cubicBezTo>
                  <a:pt x="2233163" y="5034827"/>
                  <a:pt x="2329425" y="5027785"/>
                  <a:pt x="2381721" y="4963016"/>
                </a:cubicBezTo>
                <a:lnTo>
                  <a:pt x="4443737" y="2409115"/>
                </a:lnTo>
                <a:cubicBezTo>
                  <a:pt x="4490359" y="2351372"/>
                  <a:pt x="4485454" y="2267638"/>
                  <a:pt x="4432411" y="2215732"/>
                </a:cubicBezTo>
                <a:lnTo>
                  <a:pt x="2210073" y="41081"/>
                </a:lnTo>
                <a:cubicBezTo>
                  <a:pt x="2146826" y="-20809"/>
                  <a:pt x="2043229" y="-11539"/>
                  <a:pt x="1991974" y="60597"/>
                </a:cubicBezTo>
              </a:path>
            </a:pathLst>
          </a:custGeom>
          <a:gradFill>
            <a:gsLst>
              <a:gs pos="60000">
                <a:schemeClr val="accent1">
                  <a:alpha val="0"/>
                </a:schemeClr>
              </a:gs>
              <a:gs pos="0">
                <a:srgbClr val="093DB6"/>
              </a:gs>
            </a:gsLst>
            <a:lin ang="1200000" scaled="0"/>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a typeface="思源黑体" panose="020F0502020204030204" charset="-122"/>
            </a:endParaRPr>
          </a:p>
        </p:txBody>
      </p:sp>
      <p:sp>
        <p:nvSpPr>
          <p:cNvPr id="25" name="Freeform 35"/>
          <p:cNvSpPr/>
          <p:nvPr/>
        </p:nvSpPr>
        <p:spPr>
          <a:xfrm>
            <a:off x="7658309" y="319746"/>
            <a:ext cx="4075961" cy="2350551"/>
          </a:xfrm>
          <a:custGeom>
            <a:avLst/>
            <a:gdLst>
              <a:gd name="connsiteX0" fmla="*/ 1991974 w 4475695"/>
              <a:gd name="connsiteY0" fmla="*/ 60597 h 5016537"/>
              <a:gd name="connsiteX1" fmla="*/ 26631 w 4475695"/>
              <a:gd name="connsiteY1" fmla="*/ 2826634 h 5016537"/>
              <a:gd name="connsiteX2" fmla="*/ 46335 w 4475695"/>
              <a:gd name="connsiteY2" fmla="*/ 3015843 h 5016537"/>
              <a:gd name="connsiteX3" fmla="*/ 2171999 w 4475695"/>
              <a:gd name="connsiteY3" fmla="*/ 4978357 h 5016537"/>
              <a:gd name="connsiteX4" fmla="*/ 2381721 w 4475695"/>
              <a:gd name="connsiteY4" fmla="*/ 4963016 h 5016537"/>
              <a:gd name="connsiteX5" fmla="*/ 4443737 w 4475695"/>
              <a:gd name="connsiteY5" fmla="*/ 2409115 h 5016537"/>
              <a:gd name="connsiteX6" fmla="*/ 4432411 w 4475695"/>
              <a:gd name="connsiteY6" fmla="*/ 2215732 h 5016537"/>
              <a:gd name="connsiteX7" fmla="*/ 2210073 w 4475695"/>
              <a:gd name="connsiteY7" fmla="*/ 41081 h 5016537"/>
              <a:gd name="connsiteX8" fmla="*/ 1991974 w 4475695"/>
              <a:gd name="connsiteY8" fmla="*/ 60597 h 501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5695" h="5016537">
                <a:moveTo>
                  <a:pt x="1991974" y="60597"/>
                </a:moveTo>
                <a:lnTo>
                  <a:pt x="26631" y="2826634"/>
                </a:lnTo>
                <a:cubicBezTo>
                  <a:pt x="-15341" y="2885705"/>
                  <a:pt x="-6908" y="2966687"/>
                  <a:pt x="46335" y="3015843"/>
                </a:cubicBezTo>
                <a:lnTo>
                  <a:pt x="2171999" y="4978357"/>
                </a:lnTo>
                <a:cubicBezTo>
                  <a:pt x="2233163" y="5034827"/>
                  <a:pt x="2329425" y="5027785"/>
                  <a:pt x="2381721" y="4963016"/>
                </a:cubicBezTo>
                <a:lnTo>
                  <a:pt x="4443737" y="2409115"/>
                </a:lnTo>
                <a:cubicBezTo>
                  <a:pt x="4490359" y="2351372"/>
                  <a:pt x="4485454" y="2267638"/>
                  <a:pt x="4432411" y="2215732"/>
                </a:cubicBezTo>
                <a:lnTo>
                  <a:pt x="2210073" y="41081"/>
                </a:lnTo>
                <a:cubicBezTo>
                  <a:pt x="2146826" y="-20809"/>
                  <a:pt x="2043229" y="-11539"/>
                  <a:pt x="1991974" y="60597"/>
                </a:cubicBezTo>
              </a:path>
            </a:pathLst>
          </a:custGeom>
          <a:gradFill>
            <a:gsLst>
              <a:gs pos="60000">
                <a:schemeClr val="accent1">
                  <a:alpha val="0"/>
                </a:schemeClr>
              </a:gs>
              <a:gs pos="0">
                <a:srgbClr val="093DB6"/>
              </a:gs>
            </a:gsLst>
            <a:lin ang="1200000" scaled="0"/>
          </a:gra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a typeface="思源黑体" panose="020F0502020204030204" charset="-122"/>
            </a:endParaRPr>
          </a:p>
        </p:txBody>
      </p:sp>
      <p:sp>
        <p:nvSpPr>
          <p:cNvPr id="27" name="矩形 58"/>
          <p:cNvSpPr/>
          <p:nvPr/>
        </p:nvSpPr>
        <p:spPr>
          <a:xfrm>
            <a:off x="7694613" y="195263"/>
            <a:ext cx="2000250" cy="1489075"/>
          </a:xfrm>
          <a:custGeom>
            <a:avLst/>
            <a:gdLst>
              <a:gd name="connsiteX0" fmla="*/ 144000 w 2117146"/>
              <a:gd name="connsiteY0" fmla="*/ 0 h 3058098"/>
              <a:gd name="connsiteX1" fmla="*/ 1973147 w 2117146"/>
              <a:gd name="connsiteY1" fmla="*/ 0 h 3058098"/>
              <a:gd name="connsiteX2" fmla="*/ 2117146 w 2117146"/>
              <a:gd name="connsiteY2" fmla="*/ 144000 h 3058098"/>
              <a:gd name="connsiteX3" fmla="*/ 2117146 w 2117146"/>
              <a:gd name="connsiteY3" fmla="*/ 2914098 h 3058098"/>
              <a:gd name="connsiteX4" fmla="*/ 1973147 w 2117146"/>
              <a:gd name="connsiteY4" fmla="*/ 3058098 h 3058098"/>
              <a:gd name="connsiteX5" fmla="*/ 144000 w 2117146"/>
              <a:gd name="connsiteY5" fmla="*/ 3058098 h 3058098"/>
              <a:gd name="connsiteX6" fmla="*/ 0 w 2117146"/>
              <a:gd name="connsiteY6" fmla="*/ 2914098 h 3058098"/>
              <a:gd name="connsiteX7" fmla="*/ 0 w 2117146"/>
              <a:gd name="connsiteY7" fmla="*/ 144000 h 3058098"/>
              <a:gd name="connsiteX8" fmla="*/ 144000 w 2117146"/>
              <a:gd name="connsiteY8" fmla="*/ 0 h 305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146" h="3058098">
                <a:moveTo>
                  <a:pt x="144000" y="0"/>
                </a:moveTo>
                <a:lnTo>
                  <a:pt x="1973147" y="0"/>
                </a:lnTo>
                <a:cubicBezTo>
                  <a:pt x="2052634" y="0"/>
                  <a:pt x="2117146" y="64512"/>
                  <a:pt x="2117146" y="144000"/>
                </a:cubicBezTo>
                <a:lnTo>
                  <a:pt x="2117146" y="2914098"/>
                </a:lnTo>
                <a:cubicBezTo>
                  <a:pt x="2117146" y="2993586"/>
                  <a:pt x="2052634" y="3058098"/>
                  <a:pt x="1973147" y="3058098"/>
                </a:cubicBezTo>
                <a:lnTo>
                  <a:pt x="144000" y="3058098"/>
                </a:lnTo>
                <a:cubicBezTo>
                  <a:pt x="64513" y="3058098"/>
                  <a:pt x="0" y="2993586"/>
                  <a:pt x="0" y="2914098"/>
                </a:cubicBezTo>
                <a:lnTo>
                  <a:pt x="0" y="144000"/>
                </a:lnTo>
                <a:cubicBezTo>
                  <a:pt x="0" y="64512"/>
                  <a:pt x="64513" y="0"/>
                  <a:pt x="144000" y="0"/>
                </a:cubicBezTo>
              </a:path>
            </a:pathLst>
          </a:custGeom>
          <a:blipFill>
            <a:blip r:embed="rId2"/>
            <a:stretch>
              <a:fillRect/>
            </a:stretch>
          </a:blipFill>
          <a:ln w="12700" cap="flat" cmpd="sng" algn="ctr">
            <a:noFill/>
            <a:prstDash val="solid"/>
            <a:miter lim="800000"/>
          </a:ln>
          <a:effectLst>
            <a:outerShdw blurRad="139700" dist="177800" dir="5400000" sx="96000" sy="96000" algn="t"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思源黑体" panose="020F0502020204030204" charset="-122"/>
            </a:endParaRPr>
          </a:p>
        </p:txBody>
      </p:sp>
      <p:sp>
        <p:nvSpPr>
          <p:cNvPr id="28" name="矩形 53"/>
          <p:cNvSpPr/>
          <p:nvPr/>
        </p:nvSpPr>
        <p:spPr>
          <a:xfrm>
            <a:off x="9975850" y="2835275"/>
            <a:ext cx="1968500" cy="2887663"/>
          </a:xfrm>
          <a:custGeom>
            <a:avLst/>
            <a:gdLst>
              <a:gd name="connsiteX0" fmla="*/ 144000 w 2084215"/>
              <a:gd name="connsiteY0" fmla="*/ 0 h 2902463"/>
              <a:gd name="connsiteX1" fmla="*/ 1940215 w 2084215"/>
              <a:gd name="connsiteY1" fmla="*/ 0 h 2902463"/>
              <a:gd name="connsiteX2" fmla="*/ 2084215 w 2084215"/>
              <a:gd name="connsiteY2" fmla="*/ 144000 h 2902463"/>
              <a:gd name="connsiteX3" fmla="*/ 2084215 w 2084215"/>
              <a:gd name="connsiteY3" fmla="*/ 2758463 h 2902463"/>
              <a:gd name="connsiteX4" fmla="*/ 1940215 w 2084215"/>
              <a:gd name="connsiteY4" fmla="*/ 2902463 h 2902463"/>
              <a:gd name="connsiteX5" fmla="*/ 144000 w 2084215"/>
              <a:gd name="connsiteY5" fmla="*/ 2902463 h 2902463"/>
              <a:gd name="connsiteX6" fmla="*/ 0 w 2084215"/>
              <a:gd name="connsiteY6" fmla="*/ 2758463 h 2902463"/>
              <a:gd name="connsiteX7" fmla="*/ 0 w 2084215"/>
              <a:gd name="connsiteY7" fmla="*/ 144000 h 2902463"/>
              <a:gd name="connsiteX8" fmla="*/ 144000 w 2084215"/>
              <a:gd name="connsiteY8" fmla="*/ 0 h 290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215" h="2902463">
                <a:moveTo>
                  <a:pt x="144000" y="0"/>
                </a:moveTo>
                <a:lnTo>
                  <a:pt x="1940215" y="0"/>
                </a:lnTo>
                <a:cubicBezTo>
                  <a:pt x="2019703" y="0"/>
                  <a:pt x="2084215" y="64512"/>
                  <a:pt x="2084215" y="144000"/>
                </a:cubicBezTo>
                <a:lnTo>
                  <a:pt x="2084215" y="2758463"/>
                </a:lnTo>
                <a:cubicBezTo>
                  <a:pt x="2084215" y="2837951"/>
                  <a:pt x="2019703" y="2902463"/>
                  <a:pt x="1940215" y="2902463"/>
                </a:cubicBezTo>
                <a:lnTo>
                  <a:pt x="144000" y="2902463"/>
                </a:lnTo>
                <a:cubicBezTo>
                  <a:pt x="64512" y="2902463"/>
                  <a:pt x="0" y="2837951"/>
                  <a:pt x="0" y="2758463"/>
                </a:cubicBezTo>
                <a:lnTo>
                  <a:pt x="0" y="144000"/>
                </a:lnTo>
                <a:cubicBezTo>
                  <a:pt x="0" y="64512"/>
                  <a:pt x="64512" y="0"/>
                  <a:pt x="144000" y="0"/>
                </a:cubicBezTo>
              </a:path>
            </a:pathLst>
          </a:custGeom>
          <a:blipFill>
            <a:blip r:embed="rId3"/>
            <a:stretch>
              <a:fillRect/>
            </a:stretch>
          </a:blipFill>
          <a:ln w="12700" cap="flat" cmpd="sng" algn="ctr">
            <a:noFill/>
            <a:prstDash val="solid"/>
            <a:miter lim="800000"/>
          </a:ln>
          <a:effectLst>
            <a:outerShdw blurRad="139700" dist="177800" dir="5400000" sx="96000" sy="96000" algn="t"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思源黑体" panose="020F0502020204030204" charset="-122"/>
            </a:endParaRPr>
          </a:p>
        </p:txBody>
      </p:sp>
      <p:pic>
        <p:nvPicPr>
          <p:cNvPr id="30" name="图片 29"/>
          <p:cNvPicPr>
            <a:picLocks noChangeAspect="1"/>
          </p:cNvPicPr>
          <p:nvPr/>
        </p:nvPicPr>
        <p:blipFill rotWithShape="1">
          <a:blip r:embed="rId4"/>
          <a:srcRect l="27213" r="26686"/>
          <a:stretch>
            <a:fillRect/>
          </a:stretch>
        </p:blipFill>
        <p:spPr>
          <a:xfrm>
            <a:off x="7691005" y="2006319"/>
            <a:ext cx="1999618" cy="2880374"/>
          </a:xfrm>
          <a:prstGeom prst="roundRect">
            <a:avLst>
              <a:gd name="adj" fmla="val 6703"/>
            </a:avLst>
          </a:prstGeom>
        </p:spPr>
      </p:pic>
      <p:pic>
        <p:nvPicPr>
          <p:cNvPr id="31" name="图片 30"/>
          <p:cNvPicPr>
            <a:picLocks noChangeAspect="1"/>
          </p:cNvPicPr>
          <p:nvPr/>
        </p:nvPicPr>
        <p:blipFill rotWithShape="1">
          <a:blip r:embed="rId5"/>
          <a:srcRect l="10971" r="17956"/>
          <a:stretch>
            <a:fillRect/>
          </a:stretch>
        </p:blipFill>
        <p:spPr>
          <a:xfrm>
            <a:off x="7685477" y="5228955"/>
            <a:ext cx="2004115" cy="1879843"/>
          </a:xfrm>
          <a:prstGeom prst="roundRect">
            <a:avLst>
              <a:gd name="adj" fmla="val 6951"/>
            </a:avLst>
          </a:prstGeom>
        </p:spPr>
      </p:pic>
      <p:pic>
        <p:nvPicPr>
          <p:cNvPr id="32" name="图片 31"/>
          <p:cNvPicPr>
            <a:picLocks noChangeAspect="1"/>
          </p:cNvPicPr>
          <p:nvPr/>
        </p:nvPicPr>
        <p:blipFill rotWithShape="1">
          <a:blip r:embed="rId6"/>
          <a:srcRect l="26022" r="24791"/>
          <a:stretch>
            <a:fillRect/>
          </a:stretch>
        </p:blipFill>
        <p:spPr>
          <a:xfrm>
            <a:off x="9972298" y="-141810"/>
            <a:ext cx="1966197" cy="2664924"/>
          </a:xfrm>
          <a:prstGeom prst="roundRect">
            <a:avLst>
              <a:gd name="adj" fmla="val 5689"/>
            </a:avLst>
          </a:prstGeom>
        </p:spPr>
      </p:pic>
      <p:pic>
        <p:nvPicPr>
          <p:cNvPr id="38935" name="图片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11150"/>
            <a:ext cx="6562725"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34"/>
          <p:cNvSpPr txBox="1"/>
          <p:nvPr/>
        </p:nvSpPr>
        <p:spPr>
          <a:xfrm>
            <a:off x="801631" y="364685"/>
            <a:ext cx="5827814" cy="523220"/>
          </a:xfrm>
          <a:prstGeom prst="rect">
            <a:avLst/>
          </a:prstGeom>
          <a:noFill/>
        </p:spPr>
        <p:txBody>
          <a:bodyPr wrap="none">
            <a:spAutoFit/>
          </a:bodyPr>
          <a:lstStyle/>
          <a:p>
            <a:pPr eaLnBrk="1" hangingPunct="1">
              <a:defRPr/>
            </a:pPr>
            <a:r>
              <a:rPr lang="zh-CN" altLang="en-US" sz="2800" b="1"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rPr>
              <a:t>开放场景服务 </a:t>
            </a:r>
            <a:r>
              <a:rPr lang="en-US" altLang="zh-CN" sz="2400"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rPr>
              <a:t>Open scenario services</a:t>
            </a:r>
            <a:endParaRPr lang="zh-CN" altLang="en-US" sz="2800" b="1" dirty="0">
              <a:gradFill flip="none" rotWithShape="1">
                <a:gsLst>
                  <a:gs pos="100000">
                    <a:srgbClr val="1D78FA">
                      <a:lumMod val="75000"/>
                    </a:srgbClr>
                  </a:gs>
                  <a:gs pos="0">
                    <a:srgbClr val="1D78FA"/>
                  </a:gs>
                </a:gsLst>
                <a:lin ang="5400000" scaled="0"/>
                <a:tileRect/>
              </a:gradFill>
              <a:latin typeface="思源宋体 CN Heavy" panose="02020900000000000000" pitchFamily="18" charset="-122"/>
              <a:ea typeface="思源宋体 CN Heavy" panose="02020900000000000000" pitchFamily="18" charset="-122"/>
              <a:cs typeface="思源黑体 CN Regular"/>
            </a:endParaRPr>
          </a:p>
        </p:txBody>
      </p:sp>
      <p:grpSp>
        <p:nvGrpSpPr>
          <p:cNvPr id="38937" name="组合 35"/>
          <p:cNvGrpSpPr/>
          <p:nvPr/>
        </p:nvGrpSpPr>
        <p:grpSpPr bwMode="auto">
          <a:xfrm>
            <a:off x="211138" y="365125"/>
            <a:ext cx="498475" cy="498475"/>
            <a:chOff x="4120897" y="4132768"/>
            <a:chExt cx="498307" cy="498307"/>
          </a:xfrm>
        </p:grpSpPr>
        <p:sp>
          <p:nvSpPr>
            <p:cNvPr id="37" name="椭圆 36"/>
            <p:cNvSpPr/>
            <p:nvPr/>
          </p:nvSpPr>
          <p:spPr>
            <a:xfrm>
              <a:off x="4120897" y="4132768"/>
              <a:ext cx="498307" cy="498307"/>
            </a:xfrm>
            <a:prstGeom prst="ellipse">
              <a:avLst/>
            </a:prstGeom>
            <a:gradFill flip="none" rotWithShape="1">
              <a:gsLst>
                <a:gs pos="62000">
                  <a:srgbClr val="093DB6"/>
                </a:gs>
                <a:gs pos="21000">
                  <a:srgbClr val="4AD2FC"/>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dirty="0">
                <a:latin typeface="+mj-ea"/>
                <a:ea typeface="+mj-ea"/>
              </a:endParaRPr>
            </a:p>
          </p:txBody>
        </p:sp>
        <p:grpSp>
          <p:nvGrpSpPr>
            <p:cNvPr id="38" name="组合 37"/>
            <p:cNvGrpSpPr/>
            <p:nvPr/>
          </p:nvGrpSpPr>
          <p:grpSpPr>
            <a:xfrm>
              <a:off x="4243963" y="4263725"/>
              <a:ext cx="242659" cy="261659"/>
              <a:chOff x="7549885" y="3739194"/>
              <a:chExt cx="1720118" cy="1854990"/>
            </a:xfrm>
            <a:gradFill>
              <a:gsLst>
                <a:gs pos="0">
                  <a:schemeClr val="bg1"/>
                </a:gs>
                <a:gs pos="100000">
                  <a:schemeClr val="bg1">
                    <a:alpha val="7000"/>
                  </a:schemeClr>
                </a:gs>
              </a:gsLst>
              <a:lin ang="2700000" scaled="1"/>
            </a:gradFill>
          </p:grpSpPr>
          <p:sp>
            <p:nvSpPr>
              <p:cNvPr id="39" name="Freeform 38"/>
              <p:cNvSpPr>
                <a:spLocks noEditPoints="1"/>
              </p:cNvSpPr>
              <p:nvPr/>
            </p:nvSpPr>
            <p:spPr bwMode="auto">
              <a:xfrm>
                <a:off x="7549885" y="3739194"/>
                <a:ext cx="1720118" cy="1278360"/>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a:latin typeface="+mj-ea"/>
                  <a:ea typeface="+mj-ea"/>
                </a:endParaRPr>
              </a:p>
            </p:txBody>
          </p:sp>
          <p:sp>
            <p:nvSpPr>
              <p:cNvPr id="40" name="Freeform 39"/>
              <p:cNvSpPr/>
              <p:nvPr/>
            </p:nvSpPr>
            <p:spPr bwMode="auto">
              <a:xfrm>
                <a:off x="8013143" y="5044918"/>
                <a:ext cx="787736" cy="549266"/>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adFill flip="none" rotWithShape="1">
                <a:gsLst>
                  <a:gs pos="62000">
                    <a:srgbClr val="1688F0"/>
                  </a:gs>
                  <a:gs pos="21000">
                    <a:srgbClr val="4AD2FC"/>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dirty="0">
                  <a:latin typeface="+mj-ea"/>
                  <a:ea typeface="+mj-ea"/>
                </a:endParaRPr>
              </a:p>
            </p:txBody>
          </p:sp>
          <p:sp>
            <p:nvSpPr>
              <p:cNvPr id="41" name="Freeform 40"/>
              <p:cNvSpPr/>
              <p:nvPr/>
            </p:nvSpPr>
            <p:spPr bwMode="auto">
              <a:xfrm>
                <a:off x="7813767" y="4073444"/>
                <a:ext cx="1192355" cy="619633"/>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adFill flip="none" rotWithShape="1">
                <a:gsLst>
                  <a:gs pos="62000">
                    <a:schemeClr val="accent1"/>
                  </a:gs>
                  <a:gs pos="21000">
                    <a:schemeClr val="accent2"/>
                  </a:gs>
                </a:gsLst>
                <a:lin ang="2700000" scaled="1"/>
                <a:tileRect/>
              </a:gradFill>
              <a:ln w="12700" cap="flat" cmpd="sng" algn="ctr">
                <a:noFill/>
                <a:prstDash val="solid"/>
                <a:miter lim="800000"/>
              </a:ln>
              <a:effectLst>
                <a:innerShdw blurRad="2286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hangingPunct="1">
                  <a:defRPr/>
                </a:pPr>
                <a:endParaRPr lang="zh-CN" altLang="en-US" sz="2000">
                  <a:latin typeface="+mj-ea"/>
                  <a:ea typeface="+mj-ea"/>
                </a:endParaRPr>
              </a:p>
            </p:txBody>
          </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组合 13"/>
          <p:cNvGrpSpPr/>
          <p:nvPr/>
        </p:nvGrpSpPr>
        <p:grpSpPr>
          <a:xfrm>
            <a:off x="2102296" y="3170542"/>
            <a:ext cx="8176257" cy="1395887"/>
            <a:chOff x="708947" y="4333627"/>
            <a:chExt cx="9490138" cy="1620198"/>
          </a:xfrm>
          <a:effectLst>
            <a:reflection blurRad="6350" stA="50000" endA="300" endPos="55000" dir="5400000" sy="-100000" algn="bl" rotWithShape="0"/>
          </a:effectLst>
        </p:grpSpPr>
        <p:pic>
          <p:nvPicPr>
            <p:cNvPr id="2097221" name="图片 2" descr="图片包含 游戏机, 烛台&#10;&#10;描述已自动生成"/>
            <p:cNvPicPr>
              <a:picLocks noChangeAspect="1"/>
            </p:cNvPicPr>
            <p:nvPr/>
          </p:nvPicPr>
          <p:blipFill>
            <a:blip r:embed="rId3" cstate="print">
              <a:lum bright="70000" contrast="-70000"/>
            </a:blip>
            <a:stretch>
              <a:fillRect/>
            </a:stretch>
          </p:blipFill>
          <p:spPr>
            <a:xfrm>
              <a:off x="708947" y="4751392"/>
              <a:ext cx="495687" cy="1190995"/>
            </a:xfrm>
            <a:prstGeom prst="rect">
              <a:avLst/>
            </a:prstGeom>
          </p:spPr>
        </p:pic>
        <p:grpSp>
          <p:nvGrpSpPr>
            <p:cNvPr id="153" name="组合 12"/>
            <p:cNvGrpSpPr/>
            <p:nvPr/>
          </p:nvGrpSpPr>
          <p:grpSpPr>
            <a:xfrm>
              <a:off x="1212139" y="4333627"/>
              <a:ext cx="8986946" cy="1620198"/>
              <a:chOff x="1212139" y="3875365"/>
              <a:chExt cx="11528844" cy="2078460"/>
            </a:xfrm>
          </p:grpSpPr>
          <p:pic>
            <p:nvPicPr>
              <p:cNvPr id="2097222" name="图片 4" descr="图片包含 建筑, 大, 黑暗, 游戏机&#10;&#10;描述已自动生成"/>
              <p:cNvPicPr>
                <a:picLocks noChangeAspect="1"/>
              </p:cNvPicPr>
              <p:nvPr/>
            </p:nvPicPr>
            <p:blipFill>
              <a:blip r:embed="rId4" cstate="print">
                <a:lum bright="70000" contrast="-70000"/>
              </a:blip>
              <a:stretch>
                <a:fillRect/>
              </a:stretch>
            </p:blipFill>
            <p:spPr>
              <a:xfrm>
                <a:off x="10714057" y="4400700"/>
                <a:ext cx="2026926" cy="1539243"/>
              </a:xfrm>
              <a:prstGeom prst="rect">
                <a:avLst/>
              </a:prstGeom>
            </p:spPr>
          </p:pic>
          <p:pic>
            <p:nvPicPr>
              <p:cNvPr id="2097223" name="图片 6" descr="图片包含 游戏机, 建筑, 房间&#10;&#10;描述已自动生成"/>
              <p:cNvPicPr>
                <a:picLocks noChangeAspect="1"/>
              </p:cNvPicPr>
              <p:nvPr/>
            </p:nvPicPr>
            <p:blipFill>
              <a:blip r:embed="rId5" cstate="print">
                <a:lum bright="70000" contrast="-70000"/>
              </a:blip>
              <a:stretch>
                <a:fillRect/>
              </a:stretch>
            </p:blipFill>
            <p:spPr>
              <a:xfrm>
                <a:off x="3736103" y="3993957"/>
                <a:ext cx="5160274" cy="1941580"/>
              </a:xfrm>
              <a:prstGeom prst="rect">
                <a:avLst/>
              </a:prstGeom>
            </p:spPr>
          </p:pic>
          <p:pic>
            <p:nvPicPr>
              <p:cNvPr id="2097224" name="图片 8" descr="图片包含 游戏机, 建筑, 塔&#10;&#10;描述已自动生成"/>
              <p:cNvPicPr>
                <a:picLocks noChangeAspect="1"/>
              </p:cNvPicPr>
              <p:nvPr/>
            </p:nvPicPr>
            <p:blipFill>
              <a:blip r:embed="rId6" cstate="print">
                <a:lum bright="70000" contrast="-70000"/>
              </a:blip>
              <a:stretch>
                <a:fillRect/>
              </a:stretch>
            </p:blipFill>
            <p:spPr>
              <a:xfrm>
                <a:off x="8865680" y="3975669"/>
                <a:ext cx="1822708" cy="1978156"/>
              </a:xfrm>
              <a:prstGeom prst="rect">
                <a:avLst/>
              </a:prstGeom>
            </p:spPr>
          </p:pic>
          <p:pic>
            <p:nvPicPr>
              <p:cNvPr id="2097225" name="图片 11" descr="图示, 示意图&#10;&#10;描述已自动生成"/>
              <p:cNvPicPr>
                <a:picLocks noChangeAspect="1"/>
              </p:cNvPicPr>
              <p:nvPr/>
            </p:nvPicPr>
            <p:blipFill>
              <a:blip r:embed="rId7" cstate="print">
                <a:lum bright="70000" contrast="-70000"/>
              </a:blip>
              <a:stretch>
                <a:fillRect/>
              </a:stretch>
            </p:blipFill>
            <p:spPr>
              <a:xfrm>
                <a:off x="1212139" y="3875365"/>
                <a:ext cx="2563373" cy="2051308"/>
              </a:xfrm>
              <a:prstGeom prst="rect">
                <a:avLst/>
              </a:prstGeom>
            </p:spPr>
          </p:pic>
        </p:grpSp>
      </p:grpSp>
      <p:pic>
        <p:nvPicPr>
          <p:cNvPr id="39939" name="图片 58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7638" y="4178596"/>
            <a:ext cx="14762163"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8812" name="文本框 3"/>
          <p:cNvSpPr txBox="1"/>
          <p:nvPr/>
        </p:nvSpPr>
        <p:spPr>
          <a:xfrm>
            <a:off x="630208" y="869271"/>
            <a:ext cx="10931585" cy="1200329"/>
          </a:xfrm>
          <a:prstGeom prst="rect">
            <a:avLst/>
          </a:prstGeom>
          <a:noFill/>
          <a:effectLst>
            <a:innerShdw blurRad="63500" dist="50800" dir="5400000">
              <a:prstClr val="black">
                <a:alpha val="50000"/>
              </a:prstClr>
            </a:innerShdw>
          </a:effectLst>
        </p:spPr>
        <p:txBody>
          <a:bodyPr>
            <a:spAutoFit/>
          </a:bodyPr>
          <a:lstStyle/>
          <a:p>
            <a:pPr algn="ctr" eaLnBrk="1" fontAlgn="auto" hangingPunct="1">
              <a:spcBef>
                <a:spcPts val="0"/>
              </a:spcBef>
              <a:spcAft>
                <a:spcPts val="0"/>
              </a:spcAft>
              <a:defRPr/>
            </a:pPr>
            <a:r>
              <a:rPr lang="zh-CN" altLang="en-US" sz="3600" b="1" dirty="0">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cs typeface="+mn-cs"/>
              </a:rPr>
              <a:t>欢迎大家走进西城</a:t>
            </a:r>
            <a:endParaRPr lang="en-US" altLang="zh-CN" sz="3600" b="1" dirty="0">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cs typeface="+mn-cs"/>
            </a:endParaRPr>
          </a:p>
          <a:p>
            <a:pPr algn="ctr" eaLnBrk="1" fontAlgn="auto" hangingPunct="1">
              <a:spcBef>
                <a:spcPts val="0"/>
              </a:spcBef>
              <a:spcAft>
                <a:spcPts val="0"/>
              </a:spcAft>
              <a:defRPr/>
            </a:pPr>
            <a:r>
              <a:rPr lang="zh-CN" altLang="en-US" sz="3600" b="1" dirty="0">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rPr>
              <a:t>来到</a:t>
            </a:r>
            <a:r>
              <a:rPr lang="zh-CN" altLang="en-US" sz="3600" b="1" noProof="1">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rPr>
              <a:t>西城园、</a:t>
            </a:r>
            <a:r>
              <a:rPr lang="zh-CN" altLang="en-US" sz="3600" b="1" dirty="0">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rPr>
              <a:t>金科新区投资兴业！</a:t>
            </a:r>
            <a:endParaRPr lang="en-US" altLang="zh-CN" sz="3600" b="1" dirty="0">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endParaRPr>
          </a:p>
        </p:txBody>
      </p:sp>
      <p:sp>
        <p:nvSpPr>
          <p:cNvPr id="1048813" name="文本框 1"/>
          <p:cNvSpPr txBox="1"/>
          <p:nvPr/>
        </p:nvSpPr>
        <p:spPr>
          <a:xfrm>
            <a:off x="478472" y="2094545"/>
            <a:ext cx="11235056" cy="830997"/>
          </a:xfrm>
          <a:prstGeom prst="rect">
            <a:avLst/>
          </a:prstGeom>
          <a:noFill/>
          <a:effectLst>
            <a:glow rad="63500">
              <a:schemeClr val="accent1">
                <a:satMod val="175000"/>
                <a:alpha val="40000"/>
              </a:schemeClr>
            </a:glow>
            <a:innerShdw blurRad="368300" dist="50800" dir="5400000">
              <a:prstClr val="black">
                <a:alpha val="50000"/>
              </a:prstClr>
            </a:innerShdw>
          </a:effectLst>
        </p:spPr>
        <p:txBody>
          <a:bodyPr wrap="square">
            <a:spAutoFit/>
          </a:bodyPr>
          <a:lstStyle/>
          <a:p>
            <a:pPr lvl="1" algn="ctr" eaLnBrk="1" fontAlgn="auto" hangingPunct="1">
              <a:defRPr/>
            </a:pPr>
            <a:r>
              <a:rPr lang="en-US" altLang="zh-CN" sz="2400" b="1" dirty="0">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rPr>
              <a:t>Welcome to Xicheng District!</a:t>
            </a:r>
            <a:endParaRPr lang="en-US" altLang="zh-CN" sz="2400" b="1" noProof="1">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cs typeface="思源黑体 CN Regular"/>
            </a:endParaRPr>
          </a:p>
          <a:p>
            <a:pPr lvl="1" algn="ctr" eaLnBrk="1" fontAlgn="auto" hangingPunct="1">
              <a:defRPr/>
            </a:pPr>
            <a:r>
              <a:rPr lang="en-US" altLang="zh-CN" sz="2400" b="1" noProof="1">
                <a:gradFill flip="none" rotWithShape="1">
                  <a:gsLst>
                    <a:gs pos="0">
                      <a:srgbClr val="62B5E4">
                        <a:lumMod val="12000"/>
                        <a:lumOff val="88000"/>
                      </a:srgbClr>
                    </a:gs>
                    <a:gs pos="100000">
                      <a:srgbClr val="093DB6">
                        <a:lumMod val="16000"/>
                        <a:lumOff val="84000"/>
                      </a:srgbClr>
                    </a:gs>
                  </a:gsLst>
                  <a:lin ang="2700000" scaled="1"/>
                  <a:tileRect/>
                </a:gradFill>
                <a:effectLst>
                  <a:outerShdw blurRad="127000" dist="25400" dir="5400000" sx="103000" sy="103000" algn="t" rotWithShape="0">
                    <a:srgbClr val="002060">
                      <a:alpha val="30000"/>
                    </a:srgbClr>
                  </a:outerShdw>
                </a:effectLst>
                <a:latin typeface="Source Han Serif CN Heavy" panose="02020900000000000000" pitchFamily="18" charset="-128"/>
                <a:ea typeface="Source Han Serif CN Heavy" panose="02020900000000000000" pitchFamily="18" charset="-128"/>
                <a:cs typeface="思源黑体 CN Regular"/>
              </a:rPr>
              <a:t>Invest and thrive in the Xicheng Park and the Fin-Tech New Area!</a:t>
            </a:r>
          </a:p>
        </p:txBody>
      </p:sp>
      <p:pic>
        <p:nvPicPr>
          <p:cNvPr id="3" name="图片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15300" y="5438116"/>
            <a:ext cx="2357470" cy="1026590"/>
          </a:xfrm>
          <a:prstGeom prst="rect">
            <a:avLst/>
          </a:prstGeom>
        </p:spPr>
      </p:pic>
      <p:grpSp>
        <p:nvGrpSpPr>
          <p:cNvPr id="2" name="组合 1"/>
          <p:cNvGrpSpPr/>
          <p:nvPr/>
        </p:nvGrpSpPr>
        <p:grpSpPr>
          <a:xfrm>
            <a:off x="6630474" y="5438116"/>
            <a:ext cx="1165323" cy="1165323"/>
            <a:chOff x="8380041" y="3514560"/>
            <a:chExt cx="1511437" cy="1511437"/>
          </a:xfrm>
        </p:grpSpPr>
        <p:sp>
          <p:nvSpPr>
            <p:cNvPr id="4" name="矩形 3"/>
            <p:cNvSpPr/>
            <p:nvPr/>
          </p:nvSpPr>
          <p:spPr>
            <a:xfrm>
              <a:off x="8380041" y="3514560"/>
              <a:ext cx="1511437" cy="1511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11020" y="3554743"/>
              <a:ext cx="1448090" cy="1427837"/>
            </a:xfrm>
            <a:prstGeom prst="rect">
              <a:avLst/>
            </a:prstGeom>
          </p:spPr>
        </p:pic>
      </p:grpSp>
      <p:sp>
        <p:nvSpPr>
          <p:cNvPr id="6" name="文本框 5"/>
          <p:cNvSpPr txBox="1"/>
          <p:nvPr/>
        </p:nvSpPr>
        <p:spPr>
          <a:xfrm>
            <a:off x="7339029" y="5541376"/>
            <a:ext cx="4295846" cy="923330"/>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中关村西城园微信公众号</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dirty="0">
                <a:solidFill>
                  <a:schemeClr val="bg1"/>
                </a:solidFill>
                <a:latin typeface="微软雅黑" panose="020B0503020204020204" pitchFamily="34" charset="-122"/>
                <a:ea typeface="微软雅黑" panose="020B0503020204020204" pitchFamily="34" charset="-122"/>
              </a:rPr>
              <a:t>Xicheng Park</a:t>
            </a:r>
            <a:r>
              <a:rPr lang="en-US" altLang="zh-CN" b="0" i="0" dirty="0">
                <a:solidFill>
                  <a:schemeClr val="bg1"/>
                </a:solidFill>
                <a:effectLst/>
                <a:latin typeface="微软雅黑" panose="020B0503020204020204" pitchFamily="34" charset="-122"/>
                <a:ea typeface="微软雅黑" panose="020B0503020204020204" pitchFamily="34" charset="-122"/>
              </a:rPr>
              <a:t> </a:t>
            </a:r>
          </a:p>
          <a:p>
            <a:pPr algn="ctr"/>
            <a:r>
              <a:rPr lang="en-US" altLang="zh-CN" b="0" i="0" dirty="0">
                <a:solidFill>
                  <a:schemeClr val="bg1"/>
                </a:solidFill>
                <a:effectLst/>
                <a:latin typeface="微软雅黑" panose="020B0503020204020204" pitchFamily="34" charset="-122"/>
                <a:ea typeface="微软雅黑" panose="020B0503020204020204" pitchFamily="34" charset="-122"/>
              </a:rPr>
              <a:t>WeChat Public Acco</a:t>
            </a:r>
            <a:r>
              <a:rPr lang="en-US" altLang="zh-CN" b="0" i="0" dirty="0">
                <a:solidFill>
                  <a:schemeClr val="bg1"/>
                </a:solidFill>
                <a:effectLst/>
                <a:latin typeface="Arial" panose="020B0604020202020204" pitchFamily="34" charset="0"/>
              </a:rPr>
              <a:t>unt</a:t>
            </a:r>
            <a:endParaRPr lang="en-US" altLang="zh-CN"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48812"/>
                                        </p:tgtEl>
                                        <p:attrNameLst>
                                          <p:attrName>style.visibility</p:attrName>
                                        </p:attrNameLst>
                                      </p:cBhvr>
                                      <p:to>
                                        <p:strVal val="visible"/>
                                      </p:to>
                                    </p:set>
                                    <p:animEffect transition="in" filter="fade">
                                      <p:cBhvr>
                                        <p:cTn id="7" dur="500"/>
                                        <p:tgtEl>
                                          <p:spTgt spid="1048812"/>
                                        </p:tgtEl>
                                      </p:cBhvr>
                                    </p:animEffect>
                                  </p:childTnLst>
                                </p:cTn>
                              </p:par>
                              <p:par>
                                <p:cTn id="8" presetID="23" presetClass="entr" presetSubtype="272" fill="hold" nodeType="withEffect">
                                  <p:stCondLst>
                                    <p:cond delay="0"/>
                                  </p:stCondLst>
                                  <p:childTnLst>
                                    <p:set>
                                      <p:cBhvr>
                                        <p:cTn id="9" dur="1" fill="hold">
                                          <p:stCondLst>
                                            <p:cond delay="0"/>
                                          </p:stCondLst>
                                        </p:cTn>
                                        <p:tgtEl>
                                          <p:spTgt spid="1048812"/>
                                        </p:tgtEl>
                                        <p:attrNameLst>
                                          <p:attrName>style.visibility</p:attrName>
                                        </p:attrNameLst>
                                      </p:cBhvr>
                                      <p:to>
                                        <p:strVal val="visible"/>
                                      </p:to>
                                    </p:set>
                                    <p:anim calcmode="lin" valueType="num">
                                      <p:cBhvr>
                                        <p:cTn id="10" dur="500" fill="hold"/>
                                        <p:tgtEl>
                                          <p:spTgt spid="1048812"/>
                                        </p:tgtEl>
                                        <p:attrNameLst>
                                          <p:attrName>ppt_w</p:attrName>
                                        </p:attrNameLst>
                                      </p:cBhvr>
                                      <p:tavLst>
                                        <p:tav tm="0">
                                          <p:val>
                                            <p:strVal val="2/3*#ppt_w"/>
                                          </p:val>
                                        </p:tav>
                                        <p:tav tm="100000">
                                          <p:val>
                                            <p:strVal val="#ppt_w"/>
                                          </p:val>
                                        </p:tav>
                                      </p:tavLst>
                                    </p:anim>
                                    <p:anim calcmode="lin" valueType="num">
                                      <p:cBhvr>
                                        <p:cTn id="11" dur="500" fill="hold"/>
                                        <p:tgtEl>
                                          <p:spTgt spid="1048812"/>
                                        </p:tgtEl>
                                        <p:attrNameLst>
                                          <p:attrName>ppt_h</p:attrName>
                                        </p:attrNameLst>
                                      </p:cBhvr>
                                      <p:tavLst>
                                        <p:tav tm="0">
                                          <p:val>
                                            <p:strVal val="2/3*#ppt_h"/>
                                          </p:val>
                                        </p:tav>
                                        <p:tav tm="100000">
                                          <p:val>
                                            <p:strVal val="#ppt_h"/>
                                          </p:val>
                                        </p:tav>
                                      </p:tavLst>
                                    </p:anim>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048813"/>
                                        </p:tgtEl>
                                        <p:attrNameLst>
                                          <p:attrName>style.visibility</p:attrName>
                                        </p:attrNameLst>
                                      </p:cBhvr>
                                      <p:to>
                                        <p:strVal val="visible"/>
                                      </p:to>
                                    </p:set>
                                    <p:animEffect transition="in" filter="fade">
                                      <p:cBhvr>
                                        <p:cTn id="15" dur="500"/>
                                        <p:tgtEl>
                                          <p:spTgt spid="1048813"/>
                                        </p:tgtEl>
                                      </p:cBhvr>
                                    </p:animEffect>
                                  </p:childTnLst>
                                </p:cTn>
                              </p:par>
                              <p:par>
                                <p:cTn id="16" presetID="23" presetClass="entr" presetSubtype="272" fill="hold" nodeType="withEffect">
                                  <p:stCondLst>
                                    <p:cond delay="0"/>
                                  </p:stCondLst>
                                  <p:childTnLst>
                                    <p:set>
                                      <p:cBhvr>
                                        <p:cTn id="17" dur="1" fill="hold">
                                          <p:stCondLst>
                                            <p:cond delay="0"/>
                                          </p:stCondLst>
                                        </p:cTn>
                                        <p:tgtEl>
                                          <p:spTgt spid="1048813"/>
                                        </p:tgtEl>
                                        <p:attrNameLst>
                                          <p:attrName>style.visibility</p:attrName>
                                        </p:attrNameLst>
                                      </p:cBhvr>
                                      <p:to>
                                        <p:strVal val="visible"/>
                                      </p:to>
                                    </p:set>
                                    <p:anim calcmode="lin" valueType="num">
                                      <p:cBhvr>
                                        <p:cTn id="18" dur="500" fill="hold"/>
                                        <p:tgtEl>
                                          <p:spTgt spid="1048813"/>
                                        </p:tgtEl>
                                        <p:attrNameLst>
                                          <p:attrName>ppt_w</p:attrName>
                                        </p:attrNameLst>
                                      </p:cBhvr>
                                      <p:tavLst>
                                        <p:tav tm="0">
                                          <p:val>
                                            <p:strVal val="2/3*#ppt_w"/>
                                          </p:val>
                                        </p:tav>
                                        <p:tav tm="100000">
                                          <p:val>
                                            <p:strVal val="#ppt_w"/>
                                          </p:val>
                                        </p:tav>
                                      </p:tavLst>
                                    </p:anim>
                                    <p:anim calcmode="lin" valueType="num">
                                      <p:cBhvr>
                                        <p:cTn id="19" dur="500" fill="hold"/>
                                        <p:tgtEl>
                                          <p:spTgt spid="104881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主题​​">
  <a:themeElements>
    <a:clrScheme name="自定义 27">
      <a:dk1>
        <a:sysClr val="windowText" lastClr="000000"/>
      </a:dk1>
      <a:lt1>
        <a:sysClr val="window" lastClr="FFFFFF"/>
      </a:lt1>
      <a:dk2>
        <a:srgbClr val="2D3847"/>
      </a:dk2>
      <a:lt2>
        <a:srgbClr val="E7E6E6"/>
      </a:lt2>
      <a:accent1>
        <a:srgbClr val="275DF5"/>
      </a:accent1>
      <a:accent2>
        <a:srgbClr val="4BD1FB"/>
      </a:accent2>
      <a:accent3>
        <a:srgbClr val="0563C1"/>
      </a:accent3>
      <a:accent4>
        <a:srgbClr val="E717CE"/>
      </a:accent4>
      <a:accent5>
        <a:srgbClr val="F94994"/>
      </a:accent5>
      <a:accent6>
        <a:srgbClr val="FB85B8"/>
      </a:accent6>
      <a:hlink>
        <a:srgbClr val="0563C1"/>
      </a:hlink>
      <a:folHlink>
        <a:srgbClr val="954F72"/>
      </a:folHlink>
    </a:clrScheme>
    <a:fontScheme name="思源+Roboto">
      <a:majorFont>
        <a:latin typeface="Roboto Bold"/>
        <a:ea typeface="思源黑体 CN Bold"/>
        <a:cs typeface=""/>
      </a:majorFont>
      <a:minorFont>
        <a:latin typeface="Roboto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7">
      <a:dk1>
        <a:sysClr val="windowText" lastClr="000000"/>
      </a:dk1>
      <a:lt1>
        <a:sysClr val="window" lastClr="FFFFFF"/>
      </a:lt1>
      <a:dk2>
        <a:srgbClr val="2D3847"/>
      </a:dk2>
      <a:lt2>
        <a:srgbClr val="E7E6E6"/>
      </a:lt2>
      <a:accent1>
        <a:srgbClr val="275DF5"/>
      </a:accent1>
      <a:accent2>
        <a:srgbClr val="4BD1FB"/>
      </a:accent2>
      <a:accent3>
        <a:srgbClr val="0563C1"/>
      </a:accent3>
      <a:accent4>
        <a:srgbClr val="E717CE"/>
      </a:accent4>
      <a:accent5>
        <a:srgbClr val="F94994"/>
      </a:accent5>
      <a:accent6>
        <a:srgbClr val="FB85B8"/>
      </a:accent6>
      <a:hlink>
        <a:srgbClr val="0563C1"/>
      </a:hlink>
      <a:folHlink>
        <a:srgbClr val="954F72"/>
      </a:folHlink>
    </a:clrScheme>
    <a:fontScheme name="思源+Roboto">
      <a:majorFont>
        <a:latin typeface="Roboto Bold"/>
        <a:ea typeface="思源黑体 CN Bold"/>
        <a:cs typeface=""/>
      </a:majorFont>
      <a:minorFont>
        <a:latin typeface="Roboto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dirty="0" smtClean="0">
            <a:solidFill>
              <a:schemeClr val="tx1">
                <a:lumMod val="65000"/>
                <a:lumOff val="3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主题​​">
  <a:themeElements>
    <a:clrScheme name="自定义 27">
      <a:dk1>
        <a:sysClr val="windowText" lastClr="000000"/>
      </a:dk1>
      <a:lt1>
        <a:sysClr val="window" lastClr="FFFFFF"/>
      </a:lt1>
      <a:dk2>
        <a:srgbClr val="2D3847"/>
      </a:dk2>
      <a:lt2>
        <a:srgbClr val="E7E6E6"/>
      </a:lt2>
      <a:accent1>
        <a:srgbClr val="275DF5"/>
      </a:accent1>
      <a:accent2>
        <a:srgbClr val="4BD1FB"/>
      </a:accent2>
      <a:accent3>
        <a:srgbClr val="0563C1"/>
      </a:accent3>
      <a:accent4>
        <a:srgbClr val="E717CE"/>
      </a:accent4>
      <a:accent5>
        <a:srgbClr val="F94994"/>
      </a:accent5>
      <a:accent6>
        <a:srgbClr val="FB85B8"/>
      </a:accent6>
      <a:hlink>
        <a:srgbClr val="0563C1"/>
      </a:hlink>
      <a:folHlink>
        <a:srgbClr val="954F72"/>
      </a:folHlink>
    </a:clrScheme>
    <a:fontScheme name="思源+Roboto">
      <a:majorFont>
        <a:latin typeface="Roboto Bold"/>
        <a:ea typeface="思源黑体 CN Bold"/>
        <a:cs typeface=""/>
      </a:majorFont>
      <a:minorFont>
        <a:latin typeface="Roboto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6487</Words>
  <Application>Microsoft Office PowerPoint</Application>
  <PresentationFormat>Widescreen</PresentationFormat>
  <Paragraphs>395</Paragraphs>
  <Slides>16</Slides>
  <Notes>4</Notes>
  <HiddenSlides>0</HiddenSlides>
  <MMClips>0</MMClips>
  <ScaleCrop>false</ScaleCrop>
  <HeadingPairs>
    <vt:vector size="4" baseType="variant">
      <vt:variant>
        <vt:lpstr>Theme</vt:lpstr>
      </vt:variant>
      <vt:variant>
        <vt:i4>5</vt:i4>
      </vt:variant>
      <vt:variant>
        <vt:lpstr>Slide Titles</vt:lpstr>
      </vt:variant>
      <vt:variant>
        <vt:i4>16</vt:i4>
      </vt:variant>
    </vt:vector>
  </HeadingPairs>
  <TitlesOfParts>
    <vt:vector size="21" baseType="lpstr">
      <vt:lpstr>1_Office 主题​​</vt:lpstr>
      <vt:lpstr>Office 主题​​</vt:lpstr>
      <vt:lpstr>3_自定义设计方案</vt:lpstr>
      <vt:lpstr>8_Office 主题​​</vt:lpstr>
      <vt:lpstr>4_自定义设计方案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jkm</dc:creator>
  <cp:lastModifiedBy>tijmen goossens</cp:lastModifiedBy>
  <cp:revision>170</cp:revision>
  <cp:lastPrinted>2025-04-23T01:34:00Z</cp:lastPrinted>
  <dcterms:created xsi:type="dcterms:W3CDTF">2023-12-19T06:28:00Z</dcterms:created>
  <dcterms:modified xsi:type="dcterms:W3CDTF">2025-09-17T10:27:44Z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1B5D8B1136B14A649CEFBEDBBE37101A_12</vt:lpwstr>
  </property>
</Properties>
</file>